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356550-BE2A-4417-9155-B7F7478203F7}">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Noor 3" initials="AN3" lastIdx="1" clrIdx="0">
    <p:extLst>
      <p:ext uri="{19B8F6BF-5375-455C-9EA6-DF929625EA0E}">
        <p15:presenceInfo xmlns:p15="http://schemas.microsoft.com/office/powerpoint/2012/main" userId="Al Noor 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D16D3-C9B1-4A63-82FE-3E514C9AF11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785515F-F1BF-433D-A87C-6B8FDF3ED327}">
      <dgm:prSet phldrT="[Text]" custT="1"/>
      <dgm:spPr/>
      <dgm:t>
        <a:bodyPr/>
        <a:lstStyle/>
        <a:p>
          <a:pPr rtl="1"/>
          <a:r>
            <a:rPr lang="ar-SA" sz="2800" b="1" dirty="0" smtClean="0"/>
            <a:t>أخلاقيات البحث العلمي </a:t>
          </a:r>
          <a:r>
            <a:rPr lang="en-US" sz="2800" b="1" dirty="0" smtClean="0"/>
            <a:t> Research Ethics</a:t>
          </a:r>
          <a:r>
            <a:rPr lang="ar-IQ" sz="2800" b="1" dirty="0" smtClean="0"/>
            <a:t>   </a:t>
          </a:r>
          <a:endParaRPr lang="en-US" sz="2800" dirty="0"/>
        </a:p>
      </dgm:t>
    </dgm:pt>
    <dgm:pt modelId="{AB8190F3-C892-426E-8BA1-044D3EA38631}" type="parTrans" cxnId="{7BC49610-20E3-4B16-9CD6-6ABD2A82DCAF}">
      <dgm:prSet/>
      <dgm:spPr/>
      <dgm:t>
        <a:bodyPr/>
        <a:lstStyle/>
        <a:p>
          <a:endParaRPr lang="en-US"/>
        </a:p>
      </dgm:t>
    </dgm:pt>
    <dgm:pt modelId="{9F872D8C-FD02-49FD-85D6-E0F04CACA518}" type="sibTrans" cxnId="{7BC49610-20E3-4B16-9CD6-6ABD2A82DCAF}">
      <dgm:prSet/>
      <dgm:spPr/>
      <dgm:t>
        <a:bodyPr/>
        <a:lstStyle/>
        <a:p>
          <a:endParaRPr lang="en-US"/>
        </a:p>
      </dgm:t>
    </dgm:pt>
    <dgm:pt modelId="{7E66E060-8BCC-40C3-B1AD-AC998B821CED}">
      <dgm:prSet phldrT="[Text]"/>
      <dgm:spPr/>
      <dgm:t>
        <a:bodyPr/>
        <a:lstStyle/>
        <a:p>
          <a:r>
            <a:rPr lang="ar-SA" dirty="0" smtClean="0"/>
            <a:t>السلامة</a:t>
          </a:r>
          <a:endParaRPr lang="en-US" dirty="0"/>
        </a:p>
      </dgm:t>
    </dgm:pt>
    <dgm:pt modelId="{9B845B8B-B554-40C4-86DD-D7CDCB78006E}" type="parTrans" cxnId="{3FD8780F-9951-40EF-BC9A-A7042C0D9884}">
      <dgm:prSet/>
      <dgm:spPr/>
      <dgm:t>
        <a:bodyPr/>
        <a:lstStyle/>
        <a:p>
          <a:endParaRPr lang="en-US"/>
        </a:p>
      </dgm:t>
    </dgm:pt>
    <dgm:pt modelId="{D97750F1-9E13-425F-B7A4-02DF2249A9FB}" type="sibTrans" cxnId="{3FD8780F-9951-40EF-BC9A-A7042C0D9884}">
      <dgm:prSet/>
      <dgm:spPr/>
      <dgm:t>
        <a:bodyPr/>
        <a:lstStyle/>
        <a:p>
          <a:endParaRPr lang="en-US"/>
        </a:p>
      </dgm:t>
    </dgm:pt>
    <dgm:pt modelId="{6924CF58-8E3D-4612-9085-F3BBE15908F8}">
      <dgm:prSet phldrT="[Text]"/>
      <dgm:spPr/>
      <dgm:t>
        <a:bodyPr/>
        <a:lstStyle/>
        <a:p>
          <a:pPr rtl="1"/>
          <a:r>
            <a:rPr lang="ar-SA" dirty="0" smtClean="0"/>
            <a:t>المصداقية</a:t>
          </a:r>
          <a:r>
            <a:rPr lang="en-US" dirty="0" smtClean="0"/>
            <a:t> </a:t>
          </a:r>
          <a:endParaRPr lang="en-US" dirty="0"/>
        </a:p>
      </dgm:t>
    </dgm:pt>
    <dgm:pt modelId="{C4A86499-DFAF-4AE0-9E64-1609B937C85E}" type="parTrans" cxnId="{CC803E1D-0CA6-4026-B311-42BA7E742F2F}">
      <dgm:prSet/>
      <dgm:spPr/>
      <dgm:t>
        <a:bodyPr/>
        <a:lstStyle/>
        <a:p>
          <a:endParaRPr lang="en-US"/>
        </a:p>
      </dgm:t>
    </dgm:pt>
    <dgm:pt modelId="{8587B471-8175-4758-A183-EDDF98FDD12F}" type="sibTrans" cxnId="{CC803E1D-0CA6-4026-B311-42BA7E742F2F}">
      <dgm:prSet/>
      <dgm:spPr/>
      <dgm:t>
        <a:bodyPr/>
        <a:lstStyle/>
        <a:p>
          <a:endParaRPr lang="en-US"/>
        </a:p>
      </dgm:t>
    </dgm:pt>
    <dgm:pt modelId="{135182FD-6130-4D8A-A6C6-83DADF323BD9}">
      <dgm:prSet phldrT="[Text]"/>
      <dgm:spPr/>
      <dgm:t>
        <a:bodyPr/>
        <a:lstStyle/>
        <a:p>
          <a:r>
            <a:rPr lang="ar-SA" dirty="0" smtClean="0"/>
            <a:t>التسجيل الرقمي </a:t>
          </a:r>
          <a:endParaRPr lang="en-US" dirty="0"/>
        </a:p>
      </dgm:t>
    </dgm:pt>
    <dgm:pt modelId="{7A361363-C769-4F4C-B625-F197A29846E6}" type="parTrans" cxnId="{9DA6F8D9-C0C2-4489-B2E3-8C028ABCD02F}">
      <dgm:prSet/>
      <dgm:spPr/>
      <dgm:t>
        <a:bodyPr/>
        <a:lstStyle/>
        <a:p>
          <a:endParaRPr lang="en-US"/>
        </a:p>
      </dgm:t>
    </dgm:pt>
    <dgm:pt modelId="{D67E2623-9DDA-45AC-92EC-F07D9D4B8122}" type="sibTrans" cxnId="{9DA6F8D9-C0C2-4489-B2E3-8C028ABCD02F}">
      <dgm:prSet/>
      <dgm:spPr/>
      <dgm:t>
        <a:bodyPr/>
        <a:lstStyle/>
        <a:p>
          <a:endParaRPr lang="en-US"/>
        </a:p>
      </dgm:t>
    </dgm:pt>
    <dgm:pt modelId="{9B31F8C5-C0CB-4313-A135-69A26D4CD36B}">
      <dgm:prSet phldrT="[Text]"/>
      <dgm:spPr/>
      <dgm:t>
        <a:bodyPr/>
        <a:lstStyle/>
        <a:p>
          <a:r>
            <a:rPr lang="ar-SA" dirty="0" smtClean="0"/>
            <a:t>الثقة </a:t>
          </a:r>
          <a:endParaRPr lang="en-US" dirty="0"/>
        </a:p>
      </dgm:t>
    </dgm:pt>
    <dgm:pt modelId="{7B3A23FA-9298-4373-BE1B-2278517D615F}" type="parTrans" cxnId="{42023B90-748D-432D-A959-C44FB2BB0702}">
      <dgm:prSet/>
      <dgm:spPr/>
      <dgm:t>
        <a:bodyPr/>
        <a:lstStyle/>
        <a:p>
          <a:endParaRPr lang="en-US"/>
        </a:p>
      </dgm:t>
    </dgm:pt>
    <dgm:pt modelId="{22608162-87E4-49C8-95D3-E463AD599986}" type="sibTrans" cxnId="{42023B90-748D-432D-A959-C44FB2BB0702}">
      <dgm:prSet/>
      <dgm:spPr/>
      <dgm:t>
        <a:bodyPr/>
        <a:lstStyle/>
        <a:p>
          <a:endParaRPr lang="en-US"/>
        </a:p>
      </dgm:t>
    </dgm:pt>
    <dgm:pt modelId="{01469E77-75E9-4F4B-8ADF-79F70201CD9E}">
      <dgm:prSet phldrT="[Text]"/>
      <dgm:spPr/>
      <dgm:t>
        <a:bodyPr/>
        <a:lstStyle/>
        <a:p>
          <a:r>
            <a:rPr lang="ar-IQ" dirty="0" smtClean="0"/>
            <a:t>الحيادية والأمانة العلمية</a:t>
          </a:r>
          <a:endParaRPr lang="en-US" dirty="0"/>
        </a:p>
      </dgm:t>
    </dgm:pt>
    <dgm:pt modelId="{5E4599B3-ECA7-476E-84FA-126D73F75342}" type="parTrans" cxnId="{7D6109DB-33CF-4B26-A297-689922FAC4D8}">
      <dgm:prSet/>
      <dgm:spPr/>
      <dgm:t>
        <a:bodyPr/>
        <a:lstStyle/>
        <a:p>
          <a:endParaRPr lang="en-US"/>
        </a:p>
      </dgm:t>
    </dgm:pt>
    <dgm:pt modelId="{6CA29543-DA4E-4A70-A826-40CB6855160A}" type="sibTrans" cxnId="{7D6109DB-33CF-4B26-A297-689922FAC4D8}">
      <dgm:prSet/>
      <dgm:spPr/>
      <dgm:t>
        <a:bodyPr/>
        <a:lstStyle/>
        <a:p>
          <a:endParaRPr lang="en-US"/>
        </a:p>
      </dgm:t>
    </dgm:pt>
    <dgm:pt modelId="{4B992E64-2D84-48CB-8736-254AB0FA8D27}">
      <dgm:prSet phldrT="[Text]"/>
      <dgm:spPr/>
      <dgm:t>
        <a:bodyPr/>
        <a:lstStyle/>
        <a:p>
          <a:r>
            <a:rPr lang="ar-SA" dirty="0" smtClean="0"/>
            <a:t>الحفاظ على سرية المعلومات </a:t>
          </a:r>
          <a:endParaRPr lang="en-US" dirty="0"/>
        </a:p>
      </dgm:t>
    </dgm:pt>
    <dgm:pt modelId="{B410649D-FC65-44D5-AC60-F7E604C183EF}" type="parTrans" cxnId="{67D22A66-A96D-4171-A8AB-9F7CB7A2377B}">
      <dgm:prSet/>
      <dgm:spPr/>
      <dgm:t>
        <a:bodyPr/>
        <a:lstStyle/>
        <a:p>
          <a:endParaRPr lang="en-US"/>
        </a:p>
      </dgm:t>
    </dgm:pt>
    <dgm:pt modelId="{03C47161-4D51-4A4D-BA43-45B2EC8442E6}" type="sibTrans" cxnId="{67D22A66-A96D-4171-A8AB-9F7CB7A2377B}">
      <dgm:prSet/>
      <dgm:spPr/>
      <dgm:t>
        <a:bodyPr/>
        <a:lstStyle/>
        <a:p>
          <a:endParaRPr lang="en-US"/>
        </a:p>
      </dgm:t>
    </dgm:pt>
    <dgm:pt modelId="{55FF59B4-1325-43A8-93C8-08960563C8CD}">
      <dgm:prSet phldrT="[Text]"/>
      <dgm:spPr/>
      <dgm:t>
        <a:bodyPr/>
        <a:lstStyle/>
        <a:p>
          <a:r>
            <a:rPr lang="ar-SA" dirty="0" smtClean="0"/>
            <a:t>الموافقة </a:t>
          </a:r>
          <a:endParaRPr lang="en-US" dirty="0"/>
        </a:p>
      </dgm:t>
    </dgm:pt>
    <dgm:pt modelId="{D5866D83-C677-4A1F-BB65-52F9BF2B15E1}" type="parTrans" cxnId="{DE448BB7-1DAA-4C86-ACC8-EC6E6E5D5857}">
      <dgm:prSet/>
      <dgm:spPr/>
      <dgm:t>
        <a:bodyPr/>
        <a:lstStyle/>
        <a:p>
          <a:endParaRPr lang="en-US"/>
        </a:p>
      </dgm:t>
    </dgm:pt>
    <dgm:pt modelId="{B5BB8628-8743-441E-AC28-628289B88992}" type="sibTrans" cxnId="{DE448BB7-1DAA-4C86-ACC8-EC6E6E5D5857}">
      <dgm:prSet/>
      <dgm:spPr/>
      <dgm:t>
        <a:bodyPr/>
        <a:lstStyle/>
        <a:p>
          <a:endParaRPr lang="en-US"/>
        </a:p>
      </dgm:t>
    </dgm:pt>
    <dgm:pt modelId="{5DCED64B-CE0E-47DE-B69D-C0C2601CAEDD}">
      <dgm:prSet phldrT="[Text]"/>
      <dgm:spPr/>
      <dgm:t>
        <a:bodyPr/>
        <a:lstStyle/>
        <a:p>
          <a:r>
            <a:rPr lang="ar-SA" dirty="0" smtClean="0"/>
            <a:t>الخبرة </a:t>
          </a:r>
          <a:endParaRPr lang="en-US" dirty="0"/>
        </a:p>
      </dgm:t>
    </dgm:pt>
    <dgm:pt modelId="{DE92FD2E-53AD-4294-B1CA-3692005852BA}" type="parTrans" cxnId="{F3362447-7905-457E-BC92-A8710DECA02D}">
      <dgm:prSet/>
      <dgm:spPr/>
      <dgm:t>
        <a:bodyPr/>
        <a:lstStyle/>
        <a:p>
          <a:endParaRPr lang="en-US"/>
        </a:p>
      </dgm:t>
    </dgm:pt>
    <dgm:pt modelId="{AC0A9105-CCD3-465B-8B35-AF95B4BCE900}" type="sibTrans" cxnId="{F3362447-7905-457E-BC92-A8710DECA02D}">
      <dgm:prSet/>
      <dgm:spPr/>
      <dgm:t>
        <a:bodyPr/>
        <a:lstStyle/>
        <a:p>
          <a:endParaRPr lang="en-US"/>
        </a:p>
      </dgm:t>
    </dgm:pt>
    <dgm:pt modelId="{DD53569E-63ED-43B3-95FB-8970589E5907}" type="pres">
      <dgm:prSet presAssocID="{65DD16D3-C9B1-4A63-82FE-3E514C9AF11B}" presName="Name0" presStyleCnt="0">
        <dgm:presLayoutVars>
          <dgm:dir/>
          <dgm:animLvl val="lvl"/>
          <dgm:resizeHandles val="exact"/>
        </dgm:presLayoutVars>
      </dgm:prSet>
      <dgm:spPr/>
    </dgm:pt>
    <dgm:pt modelId="{3124ED1C-21EB-43C5-B202-4D5187541430}" type="pres">
      <dgm:prSet presAssocID="{4B992E64-2D84-48CB-8736-254AB0FA8D27}" presName="boxAndChildren" presStyleCnt="0"/>
      <dgm:spPr/>
    </dgm:pt>
    <dgm:pt modelId="{4C032BBA-E919-4DE4-9312-0D45513521DF}" type="pres">
      <dgm:prSet presAssocID="{4B992E64-2D84-48CB-8736-254AB0FA8D27}" presName="parentTextBox" presStyleLbl="node1" presStyleIdx="0" presStyleCnt="3"/>
      <dgm:spPr/>
      <dgm:t>
        <a:bodyPr/>
        <a:lstStyle/>
        <a:p>
          <a:endParaRPr lang="en-US"/>
        </a:p>
      </dgm:t>
    </dgm:pt>
    <dgm:pt modelId="{BE8F8C22-A297-4408-9B5F-D41B8BF89CA1}" type="pres">
      <dgm:prSet presAssocID="{4B992E64-2D84-48CB-8736-254AB0FA8D27}" presName="entireBox" presStyleLbl="node1" presStyleIdx="0" presStyleCnt="3"/>
      <dgm:spPr/>
      <dgm:t>
        <a:bodyPr/>
        <a:lstStyle/>
        <a:p>
          <a:endParaRPr lang="en-US"/>
        </a:p>
      </dgm:t>
    </dgm:pt>
    <dgm:pt modelId="{7873755D-D6BF-4E8F-9C09-AAAE0744767D}" type="pres">
      <dgm:prSet presAssocID="{4B992E64-2D84-48CB-8736-254AB0FA8D27}" presName="descendantBox" presStyleCnt="0"/>
      <dgm:spPr/>
    </dgm:pt>
    <dgm:pt modelId="{78D20848-F8F8-4705-8F99-A429454E7CB5}" type="pres">
      <dgm:prSet presAssocID="{55FF59B4-1325-43A8-93C8-08960563C8CD}" presName="childTextBox" presStyleLbl="fgAccFollowNode1" presStyleIdx="0" presStyleCnt="6">
        <dgm:presLayoutVars>
          <dgm:bulletEnabled val="1"/>
        </dgm:presLayoutVars>
      </dgm:prSet>
      <dgm:spPr/>
      <dgm:t>
        <a:bodyPr/>
        <a:lstStyle/>
        <a:p>
          <a:endParaRPr lang="en-US"/>
        </a:p>
      </dgm:t>
    </dgm:pt>
    <dgm:pt modelId="{1F955F8D-3EEB-468D-B6DA-8A99D259DF40}" type="pres">
      <dgm:prSet presAssocID="{5DCED64B-CE0E-47DE-B69D-C0C2601CAEDD}" presName="childTextBox" presStyleLbl="fgAccFollowNode1" presStyleIdx="1" presStyleCnt="6">
        <dgm:presLayoutVars>
          <dgm:bulletEnabled val="1"/>
        </dgm:presLayoutVars>
      </dgm:prSet>
      <dgm:spPr/>
      <dgm:t>
        <a:bodyPr/>
        <a:lstStyle/>
        <a:p>
          <a:endParaRPr lang="en-US"/>
        </a:p>
      </dgm:t>
    </dgm:pt>
    <dgm:pt modelId="{6BCCE9CE-12D4-4DD8-A07D-FEDB295EE6F5}" type="pres">
      <dgm:prSet presAssocID="{D67E2623-9DDA-45AC-92EC-F07D9D4B8122}" presName="sp" presStyleCnt="0"/>
      <dgm:spPr/>
    </dgm:pt>
    <dgm:pt modelId="{6D60F492-2B6F-4EFA-913B-660E619403C7}" type="pres">
      <dgm:prSet presAssocID="{135182FD-6130-4D8A-A6C6-83DADF323BD9}" presName="arrowAndChildren" presStyleCnt="0"/>
      <dgm:spPr/>
    </dgm:pt>
    <dgm:pt modelId="{CD5E0193-BFBC-47F7-B976-17B1C5F8757E}" type="pres">
      <dgm:prSet presAssocID="{135182FD-6130-4D8A-A6C6-83DADF323BD9}" presName="parentTextArrow" presStyleLbl="node1" presStyleIdx="0" presStyleCnt="3"/>
      <dgm:spPr/>
      <dgm:t>
        <a:bodyPr/>
        <a:lstStyle/>
        <a:p>
          <a:endParaRPr lang="en-US"/>
        </a:p>
      </dgm:t>
    </dgm:pt>
    <dgm:pt modelId="{ACFD22B2-5CB7-47AE-972D-8C176189A5C7}" type="pres">
      <dgm:prSet presAssocID="{135182FD-6130-4D8A-A6C6-83DADF323BD9}" presName="arrow" presStyleLbl="node1" presStyleIdx="1" presStyleCnt="3"/>
      <dgm:spPr/>
      <dgm:t>
        <a:bodyPr/>
        <a:lstStyle/>
        <a:p>
          <a:endParaRPr lang="en-US"/>
        </a:p>
      </dgm:t>
    </dgm:pt>
    <dgm:pt modelId="{97EC8D00-A1A9-46DE-884F-873252EC2F46}" type="pres">
      <dgm:prSet presAssocID="{135182FD-6130-4D8A-A6C6-83DADF323BD9}" presName="descendantArrow" presStyleCnt="0"/>
      <dgm:spPr/>
    </dgm:pt>
    <dgm:pt modelId="{228E231E-FFDD-4B88-A856-5686B28B0636}" type="pres">
      <dgm:prSet presAssocID="{9B31F8C5-C0CB-4313-A135-69A26D4CD36B}" presName="childTextArrow" presStyleLbl="fgAccFollowNode1" presStyleIdx="2" presStyleCnt="6">
        <dgm:presLayoutVars>
          <dgm:bulletEnabled val="1"/>
        </dgm:presLayoutVars>
      </dgm:prSet>
      <dgm:spPr/>
      <dgm:t>
        <a:bodyPr/>
        <a:lstStyle/>
        <a:p>
          <a:endParaRPr lang="en-US"/>
        </a:p>
      </dgm:t>
    </dgm:pt>
    <dgm:pt modelId="{D9FE7012-7E0F-4DE3-802C-94AC1BC413AA}" type="pres">
      <dgm:prSet presAssocID="{01469E77-75E9-4F4B-8ADF-79F70201CD9E}" presName="childTextArrow" presStyleLbl="fgAccFollowNode1" presStyleIdx="3" presStyleCnt="6">
        <dgm:presLayoutVars>
          <dgm:bulletEnabled val="1"/>
        </dgm:presLayoutVars>
      </dgm:prSet>
      <dgm:spPr/>
      <dgm:t>
        <a:bodyPr/>
        <a:lstStyle/>
        <a:p>
          <a:endParaRPr lang="en-US"/>
        </a:p>
      </dgm:t>
    </dgm:pt>
    <dgm:pt modelId="{74466550-31CD-45E5-9A20-86347989B70C}" type="pres">
      <dgm:prSet presAssocID="{9F872D8C-FD02-49FD-85D6-E0F04CACA518}" presName="sp" presStyleCnt="0"/>
      <dgm:spPr/>
    </dgm:pt>
    <dgm:pt modelId="{31922E0C-D3EB-4E94-899C-C9AA925A940B}" type="pres">
      <dgm:prSet presAssocID="{D785515F-F1BF-433D-A87C-6B8FDF3ED327}" presName="arrowAndChildren" presStyleCnt="0"/>
      <dgm:spPr/>
    </dgm:pt>
    <dgm:pt modelId="{D954E4DD-39FD-45BD-BEFC-CD90D2493E7A}" type="pres">
      <dgm:prSet presAssocID="{D785515F-F1BF-433D-A87C-6B8FDF3ED327}" presName="parentTextArrow" presStyleLbl="node1" presStyleIdx="1" presStyleCnt="3"/>
      <dgm:spPr/>
      <dgm:t>
        <a:bodyPr/>
        <a:lstStyle/>
        <a:p>
          <a:endParaRPr lang="en-US"/>
        </a:p>
      </dgm:t>
    </dgm:pt>
    <dgm:pt modelId="{1B19FF7A-716F-40B1-B5C9-BB5784FE04C5}" type="pres">
      <dgm:prSet presAssocID="{D785515F-F1BF-433D-A87C-6B8FDF3ED327}" presName="arrow" presStyleLbl="node1" presStyleIdx="2" presStyleCnt="3" custLinFactNeighborY="1986"/>
      <dgm:spPr/>
      <dgm:t>
        <a:bodyPr/>
        <a:lstStyle/>
        <a:p>
          <a:endParaRPr lang="en-US"/>
        </a:p>
      </dgm:t>
    </dgm:pt>
    <dgm:pt modelId="{63CDF0D3-C077-4BF9-9CAF-F473651816C2}" type="pres">
      <dgm:prSet presAssocID="{D785515F-F1BF-433D-A87C-6B8FDF3ED327}" presName="descendantArrow" presStyleCnt="0"/>
      <dgm:spPr/>
    </dgm:pt>
    <dgm:pt modelId="{39CFC82A-4E9C-4A6A-8DE6-23E8872D324C}" type="pres">
      <dgm:prSet presAssocID="{7E66E060-8BCC-40C3-B1AD-AC998B821CED}" presName="childTextArrow" presStyleLbl="fgAccFollowNode1" presStyleIdx="4" presStyleCnt="6">
        <dgm:presLayoutVars>
          <dgm:bulletEnabled val="1"/>
        </dgm:presLayoutVars>
      </dgm:prSet>
      <dgm:spPr/>
      <dgm:t>
        <a:bodyPr/>
        <a:lstStyle/>
        <a:p>
          <a:endParaRPr lang="en-US"/>
        </a:p>
      </dgm:t>
    </dgm:pt>
    <dgm:pt modelId="{1B6923BF-B805-43CF-8545-4FF2529D2A94}" type="pres">
      <dgm:prSet presAssocID="{6924CF58-8E3D-4612-9085-F3BBE15908F8}" presName="childTextArrow" presStyleLbl="fgAccFollowNode1" presStyleIdx="5" presStyleCnt="6">
        <dgm:presLayoutVars>
          <dgm:bulletEnabled val="1"/>
        </dgm:presLayoutVars>
      </dgm:prSet>
      <dgm:spPr/>
      <dgm:t>
        <a:bodyPr/>
        <a:lstStyle/>
        <a:p>
          <a:endParaRPr lang="en-US"/>
        </a:p>
      </dgm:t>
    </dgm:pt>
  </dgm:ptLst>
  <dgm:cxnLst>
    <dgm:cxn modelId="{ACA7BED5-28A2-4773-B6B4-28FB2C1C8285}" type="presOf" srcId="{135182FD-6130-4D8A-A6C6-83DADF323BD9}" destId="{ACFD22B2-5CB7-47AE-972D-8C176189A5C7}" srcOrd="1" destOrd="0" presId="urn:microsoft.com/office/officeart/2005/8/layout/process4"/>
    <dgm:cxn modelId="{CC803E1D-0CA6-4026-B311-42BA7E742F2F}" srcId="{D785515F-F1BF-433D-A87C-6B8FDF3ED327}" destId="{6924CF58-8E3D-4612-9085-F3BBE15908F8}" srcOrd="1" destOrd="0" parTransId="{C4A86499-DFAF-4AE0-9E64-1609B937C85E}" sibTransId="{8587B471-8175-4758-A183-EDDF98FDD12F}"/>
    <dgm:cxn modelId="{7D6109DB-33CF-4B26-A297-689922FAC4D8}" srcId="{135182FD-6130-4D8A-A6C6-83DADF323BD9}" destId="{01469E77-75E9-4F4B-8ADF-79F70201CD9E}" srcOrd="1" destOrd="0" parTransId="{5E4599B3-ECA7-476E-84FA-126D73F75342}" sibTransId="{6CA29543-DA4E-4A70-A826-40CB6855160A}"/>
    <dgm:cxn modelId="{9DA6F8D9-C0C2-4489-B2E3-8C028ABCD02F}" srcId="{65DD16D3-C9B1-4A63-82FE-3E514C9AF11B}" destId="{135182FD-6130-4D8A-A6C6-83DADF323BD9}" srcOrd="1" destOrd="0" parTransId="{7A361363-C769-4F4C-B625-F197A29846E6}" sibTransId="{D67E2623-9DDA-45AC-92EC-F07D9D4B8122}"/>
    <dgm:cxn modelId="{7BC49610-20E3-4B16-9CD6-6ABD2A82DCAF}" srcId="{65DD16D3-C9B1-4A63-82FE-3E514C9AF11B}" destId="{D785515F-F1BF-433D-A87C-6B8FDF3ED327}" srcOrd="0" destOrd="0" parTransId="{AB8190F3-C892-426E-8BA1-044D3EA38631}" sibTransId="{9F872D8C-FD02-49FD-85D6-E0F04CACA518}"/>
    <dgm:cxn modelId="{DE448BB7-1DAA-4C86-ACC8-EC6E6E5D5857}" srcId="{4B992E64-2D84-48CB-8736-254AB0FA8D27}" destId="{55FF59B4-1325-43A8-93C8-08960563C8CD}" srcOrd="0" destOrd="0" parTransId="{D5866D83-C677-4A1F-BB65-52F9BF2B15E1}" sibTransId="{B5BB8628-8743-441E-AC28-628289B88992}"/>
    <dgm:cxn modelId="{17E38E43-92E3-4CDF-B5D9-3748B037BEBF}" type="presOf" srcId="{55FF59B4-1325-43A8-93C8-08960563C8CD}" destId="{78D20848-F8F8-4705-8F99-A429454E7CB5}" srcOrd="0" destOrd="0" presId="urn:microsoft.com/office/officeart/2005/8/layout/process4"/>
    <dgm:cxn modelId="{F3362447-7905-457E-BC92-A8710DECA02D}" srcId="{4B992E64-2D84-48CB-8736-254AB0FA8D27}" destId="{5DCED64B-CE0E-47DE-B69D-C0C2601CAEDD}" srcOrd="1" destOrd="0" parTransId="{DE92FD2E-53AD-4294-B1CA-3692005852BA}" sibTransId="{AC0A9105-CCD3-465B-8B35-AF95B4BCE900}"/>
    <dgm:cxn modelId="{9964BD03-8C30-4269-B462-7BE0FBC819BB}" type="presOf" srcId="{7E66E060-8BCC-40C3-B1AD-AC998B821CED}" destId="{39CFC82A-4E9C-4A6A-8DE6-23E8872D324C}" srcOrd="0" destOrd="0" presId="urn:microsoft.com/office/officeart/2005/8/layout/process4"/>
    <dgm:cxn modelId="{4EA61FFC-EE1D-4854-A202-9EAE76025CA6}" type="presOf" srcId="{65DD16D3-C9B1-4A63-82FE-3E514C9AF11B}" destId="{DD53569E-63ED-43B3-95FB-8970589E5907}" srcOrd="0" destOrd="0" presId="urn:microsoft.com/office/officeart/2005/8/layout/process4"/>
    <dgm:cxn modelId="{86551711-94D0-4C36-A145-D6BBA2A74D2E}" type="presOf" srcId="{01469E77-75E9-4F4B-8ADF-79F70201CD9E}" destId="{D9FE7012-7E0F-4DE3-802C-94AC1BC413AA}" srcOrd="0" destOrd="0" presId="urn:microsoft.com/office/officeart/2005/8/layout/process4"/>
    <dgm:cxn modelId="{42023B90-748D-432D-A959-C44FB2BB0702}" srcId="{135182FD-6130-4D8A-A6C6-83DADF323BD9}" destId="{9B31F8C5-C0CB-4313-A135-69A26D4CD36B}" srcOrd="0" destOrd="0" parTransId="{7B3A23FA-9298-4373-BE1B-2278517D615F}" sibTransId="{22608162-87E4-49C8-95D3-E463AD599986}"/>
    <dgm:cxn modelId="{AB26ADC9-564F-419F-97BE-8FAA55F45B83}" type="presOf" srcId="{4B992E64-2D84-48CB-8736-254AB0FA8D27}" destId="{BE8F8C22-A297-4408-9B5F-D41B8BF89CA1}" srcOrd="1" destOrd="0" presId="urn:microsoft.com/office/officeart/2005/8/layout/process4"/>
    <dgm:cxn modelId="{7D576B1D-AE40-40ED-8D30-F998ACE63B7A}" type="presOf" srcId="{9B31F8C5-C0CB-4313-A135-69A26D4CD36B}" destId="{228E231E-FFDD-4B88-A856-5686B28B0636}" srcOrd="0" destOrd="0" presId="urn:microsoft.com/office/officeart/2005/8/layout/process4"/>
    <dgm:cxn modelId="{38E514FD-82FC-4CC1-A8E0-20DE87A71E50}" type="presOf" srcId="{D785515F-F1BF-433D-A87C-6B8FDF3ED327}" destId="{1B19FF7A-716F-40B1-B5C9-BB5784FE04C5}" srcOrd="1" destOrd="0" presId="urn:microsoft.com/office/officeart/2005/8/layout/process4"/>
    <dgm:cxn modelId="{7060DF05-B3BA-401D-9FC0-CF18D056313E}" type="presOf" srcId="{4B992E64-2D84-48CB-8736-254AB0FA8D27}" destId="{4C032BBA-E919-4DE4-9312-0D45513521DF}" srcOrd="0" destOrd="0" presId="urn:microsoft.com/office/officeart/2005/8/layout/process4"/>
    <dgm:cxn modelId="{6DA9EFA7-B1AB-4CAA-9D9A-AA5BEA7EA2B2}" type="presOf" srcId="{135182FD-6130-4D8A-A6C6-83DADF323BD9}" destId="{CD5E0193-BFBC-47F7-B976-17B1C5F8757E}" srcOrd="0" destOrd="0" presId="urn:microsoft.com/office/officeart/2005/8/layout/process4"/>
    <dgm:cxn modelId="{8A9B285A-2BA3-4AAA-A25A-24B1744EFFD9}" type="presOf" srcId="{5DCED64B-CE0E-47DE-B69D-C0C2601CAEDD}" destId="{1F955F8D-3EEB-468D-B6DA-8A99D259DF40}" srcOrd="0" destOrd="0" presId="urn:microsoft.com/office/officeart/2005/8/layout/process4"/>
    <dgm:cxn modelId="{E4989844-4057-4B9A-A6D7-BBEB9C21F564}" type="presOf" srcId="{6924CF58-8E3D-4612-9085-F3BBE15908F8}" destId="{1B6923BF-B805-43CF-8545-4FF2529D2A94}" srcOrd="0" destOrd="0" presId="urn:microsoft.com/office/officeart/2005/8/layout/process4"/>
    <dgm:cxn modelId="{08F2D77F-BF68-493A-ABBD-5E0294D91207}" type="presOf" srcId="{D785515F-F1BF-433D-A87C-6B8FDF3ED327}" destId="{D954E4DD-39FD-45BD-BEFC-CD90D2493E7A}" srcOrd="0" destOrd="0" presId="urn:microsoft.com/office/officeart/2005/8/layout/process4"/>
    <dgm:cxn modelId="{67D22A66-A96D-4171-A8AB-9F7CB7A2377B}" srcId="{65DD16D3-C9B1-4A63-82FE-3E514C9AF11B}" destId="{4B992E64-2D84-48CB-8736-254AB0FA8D27}" srcOrd="2" destOrd="0" parTransId="{B410649D-FC65-44D5-AC60-F7E604C183EF}" sibTransId="{03C47161-4D51-4A4D-BA43-45B2EC8442E6}"/>
    <dgm:cxn modelId="{3FD8780F-9951-40EF-BC9A-A7042C0D9884}" srcId="{D785515F-F1BF-433D-A87C-6B8FDF3ED327}" destId="{7E66E060-8BCC-40C3-B1AD-AC998B821CED}" srcOrd="0" destOrd="0" parTransId="{9B845B8B-B554-40C4-86DD-D7CDCB78006E}" sibTransId="{D97750F1-9E13-425F-B7A4-02DF2249A9FB}"/>
    <dgm:cxn modelId="{5B676197-340B-49D9-A22E-2AD106D1E851}" type="presParOf" srcId="{DD53569E-63ED-43B3-95FB-8970589E5907}" destId="{3124ED1C-21EB-43C5-B202-4D5187541430}" srcOrd="0" destOrd="0" presId="urn:microsoft.com/office/officeart/2005/8/layout/process4"/>
    <dgm:cxn modelId="{FAF7CC75-8CBD-42A8-8399-AFA0DE7F02D7}" type="presParOf" srcId="{3124ED1C-21EB-43C5-B202-4D5187541430}" destId="{4C032BBA-E919-4DE4-9312-0D45513521DF}" srcOrd="0" destOrd="0" presId="urn:microsoft.com/office/officeart/2005/8/layout/process4"/>
    <dgm:cxn modelId="{1042C750-5939-436F-AF62-27ECB1104916}" type="presParOf" srcId="{3124ED1C-21EB-43C5-B202-4D5187541430}" destId="{BE8F8C22-A297-4408-9B5F-D41B8BF89CA1}" srcOrd="1" destOrd="0" presId="urn:microsoft.com/office/officeart/2005/8/layout/process4"/>
    <dgm:cxn modelId="{6F4F8EE0-5FC2-4FD2-B4E7-5B1F94416E08}" type="presParOf" srcId="{3124ED1C-21EB-43C5-B202-4D5187541430}" destId="{7873755D-D6BF-4E8F-9C09-AAAE0744767D}" srcOrd="2" destOrd="0" presId="urn:microsoft.com/office/officeart/2005/8/layout/process4"/>
    <dgm:cxn modelId="{0AABF0B3-2C73-4D18-88D7-EFB64167BA03}" type="presParOf" srcId="{7873755D-D6BF-4E8F-9C09-AAAE0744767D}" destId="{78D20848-F8F8-4705-8F99-A429454E7CB5}" srcOrd="0" destOrd="0" presId="urn:microsoft.com/office/officeart/2005/8/layout/process4"/>
    <dgm:cxn modelId="{2901CF58-41E6-48CF-AE3E-B7B5FD0324CE}" type="presParOf" srcId="{7873755D-D6BF-4E8F-9C09-AAAE0744767D}" destId="{1F955F8D-3EEB-468D-B6DA-8A99D259DF40}" srcOrd="1" destOrd="0" presId="urn:microsoft.com/office/officeart/2005/8/layout/process4"/>
    <dgm:cxn modelId="{D7B3F863-F6D3-4ECD-98D6-1B383F2E3557}" type="presParOf" srcId="{DD53569E-63ED-43B3-95FB-8970589E5907}" destId="{6BCCE9CE-12D4-4DD8-A07D-FEDB295EE6F5}" srcOrd="1" destOrd="0" presId="urn:microsoft.com/office/officeart/2005/8/layout/process4"/>
    <dgm:cxn modelId="{E5202C75-5F4E-4099-B84A-758CDA06F411}" type="presParOf" srcId="{DD53569E-63ED-43B3-95FB-8970589E5907}" destId="{6D60F492-2B6F-4EFA-913B-660E619403C7}" srcOrd="2" destOrd="0" presId="urn:microsoft.com/office/officeart/2005/8/layout/process4"/>
    <dgm:cxn modelId="{EA865758-3CF7-4F8F-8BC4-B727160B0B7A}" type="presParOf" srcId="{6D60F492-2B6F-4EFA-913B-660E619403C7}" destId="{CD5E0193-BFBC-47F7-B976-17B1C5F8757E}" srcOrd="0" destOrd="0" presId="urn:microsoft.com/office/officeart/2005/8/layout/process4"/>
    <dgm:cxn modelId="{074D5860-7222-4AAF-9C0F-F6D5999EA24F}" type="presParOf" srcId="{6D60F492-2B6F-4EFA-913B-660E619403C7}" destId="{ACFD22B2-5CB7-47AE-972D-8C176189A5C7}" srcOrd="1" destOrd="0" presId="urn:microsoft.com/office/officeart/2005/8/layout/process4"/>
    <dgm:cxn modelId="{4F30A690-1C7F-464A-9610-5A3E0FBB8A8E}" type="presParOf" srcId="{6D60F492-2B6F-4EFA-913B-660E619403C7}" destId="{97EC8D00-A1A9-46DE-884F-873252EC2F46}" srcOrd="2" destOrd="0" presId="urn:microsoft.com/office/officeart/2005/8/layout/process4"/>
    <dgm:cxn modelId="{B5C68176-A655-4A16-8471-2A5FF3210ED9}" type="presParOf" srcId="{97EC8D00-A1A9-46DE-884F-873252EC2F46}" destId="{228E231E-FFDD-4B88-A856-5686B28B0636}" srcOrd="0" destOrd="0" presId="urn:microsoft.com/office/officeart/2005/8/layout/process4"/>
    <dgm:cxn modelId="{AD1C0B49-0F47-45D7-B2CF-908563BC5650}" type="presParOf" srcId="{97EC8D00-A1A9-46DE-884F-873252EC2F46}" destId="{D9FE7012-7E0F-4DE3-802C-94AC1BC413AA}" srcOrd="1" destOrd="0" presId="urn:microsoft.com/office/officeart/2005/8/layout/process4"/>
    <dgm:cxn modelId="{3CBCA7EF-E81F-487F-A0ED-2693DAC802ED}" type="presParOf" srcId="{DD53569E-63ED-43B3-95FB-8970589E5907}" destId="{74466550-31CD-45E5-9A20-86347989B70C}" srcOrd="3" destOrd="0" presId="urn:microsoft.com/office/officeart/2005/8/layout/process4"/>
    <dgm:cxn modelId="{8525DFED-DBB9-43FE-A157-3E6284669133}" type="presParOf" srcId="{DD53569E-63ED-43B3-95FB-8970589E5907}" destId="{31922E0C-D3EB-4E94-899C-C9AA925A940B}" srcOrd="4" destOrd="0" presId="urn:microsoft.com/office/officeart/2005/8/layout/process4"/>
    <dgm:cxn modelId="{97751E54-3DF6-4AD1-894A-C9BC24CAFE86}" type="presParOf" srcId="{31922E0C-D3EB-4E94-899C-C9AA925A940B}" destId="{D954E4DD-39FD-45BD-BEFC-CD90D2493E7A}" srcOrd="0" destOrd="0" presId="urn:microsoft.com/office/officeart/2005/8/layout/process4"/>
    <dgm:cxn modelId="{DD09870E-BB7E-4594-B533-DC098EE63C2B}" type="presParOf" srcId="{31922E0C-D3EB-4E94-899C-C9AA925A940B}" destId="{1B19FF7A-716F-40B1-B5C9-BB5784FE04C5}" srcOrd="1" destOrd="0" presId="urn:microsoft.com/office/officeart/2005/8/layout/process4"/>
    <dgm:cxn modelId="{E0306AEB-0BD7-4742-A5EF-45D1C4E77D61}" type="presParOf" srcId="{31922E0C-D3EB-4E94-899C-C9AA925A940B}" destId="{63CDF0D3-C077-4BF9-9CAF-F473651816C2}" srcOrd="2" destOrd="0" presId="urn:microsoft.com/office/officeart/2005/8/layout/process4"/>
    <dgm:cxn modelId="{478DB55E-900C-4F3B-9F6D-C83B594D548C}" type="presParOf" srcId="{63CDF0D3-C077-4BF9-9CAF-F473651816C2}" destId="{39CFC82A-4E9C-4A6A-8DE6-23E8872D324C}" srcOrd="0" destOrd="0" presId="urn:microsoft.com/office/officeart/2005/8/layout/process4"/>
    <dgm:cxn modelId="{90B5EC53-E488-4CB4-A8FB-E4BFC950968C}" type="presParOf" srcId="{63CDF0D3-C077-4BF9-9CAF-F473651816C2}" destId="{1B6923BF-B805-43CF-8545-4FF2529D2A9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C4E7F-D978-43E1-9E57-1647EC6AA2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3591691-365D-4130-9AF6-56D983B23A7A}">
      <dgm:prSet phldrT="[Text]"/>
      <dgm:spPr/>
      <dgm:t>
        <a:bodyPr/>
        <a:lstStyle/>
        <a:p>
          <a:r>
            <a:rPr lang="ar-SA" dirty="0" smtClean="0"/>
            <a:t>غزارة مصادر البحث</a:t>
          </a:r>
          <a:endParaRPr lang="en-US" dirty="0"/>
        </a:p>
      </dgm:t>
    </dgm:pt>
    <dgm:pt modelId="{82C33E6E-F72C-42C7-83AB-EE302A727C09}" type="parTrans" cxnId="{447AD9ED-7570-4DAD-986F-2DDA951A28E8}">
      <dgm:prSet/>
      <dgm:spPr/>
      <dgm:t>
        <a:bodyPr/>
        <a:lstStyle/>
        <a:p>
          <a:endParaRPr lang="en-US"/>
        </a:p>
      </dgm:t>
    </dgm:pt>
    <dgm:pt modelId="{53E4E2A5-B2F7-4B2A-B389-04EECC88FC32}" type="sibTrans" cxnId="{447AD9ED-7570-4DAD-986F-2DDA951A28E8}">
      <dgm:prSet/>
      <dgm:spPr/>
      <dgm:t>
        <a:bodyPr/>
        <a:lstStyle/>
        <a:p>
          <a:endParaRPr lang="en-US"/>
        </a:p>
      </dgm:t>
    </dgm:pt>
    <dgm:pt modelId="{1F2000EF-0064-4FEB-938D-77B75CDE5DA5}">
      <dgm:prSet phldrT="[Text]"/>
      <dgm:spPr/>
      <dgm:t>
        <a:bodyPr/>
        <a:lstStyle/>
        <a:p>
          <a:r>
            <a:rPr lang="ar-SA" dirty="0" smtClean="0"/>
            <a:t>الحيوية والواقعية</a:t>
          </a:r>
          <a:endParaRPr lang="en-US" dirty="0"/>
        </a:p>
      </dgm:t>
    </dgm:pt>
    <dgm:pt modelId="{7A2D87B0-053A-4B00-9616-71A3D9D7D2A7}" type="parTrans" cxnId="{E7EB9421-EFFB-4E65-9C29-30227CE7AA14}">
      <dgm:prSet/>
      <dgm:spPr/>
      <dgm:t>
        <a:bodyPr/>
        <a:lstStyle/>
        <a:p>
          <a:endParaRPr lang="en-US"/>
        </a:p>
      </dgm:t>
    </dgm:pt>
    <dgm:pt modelId="{18006581-DC18-4119-A861-FEB07388AEC6}" type="sibTrans" cxnId="{E7EB9421-EFFB-4E65-9C29-30227CE7AA14}">
      <dgm:prSet/>
      <dgm:spPr/>
      <dgm:t>
        <a:bodyPr/>
        <a:lstStyle/>
        <a:p>
          <a:endParaRPr lang="en-US"/>
        </a:p>
      </dgm:t>
    </dgm:pt>
    <dgm:pt modelId="{C8979F54-55AD-4669-9C96-D39AE915953D}">
      <dgm:prSet phldrT="[Text]"/>
      <dgm:spPr/>
      <dgm:t>
        <a:bodyPr/>
        <a:lstStyle/>
        <a:p>
          <a:r>
            <a:rPr lang="ar-SA" dirty="0" smtClean="0"/>
            <a:t>أن يُقَدِّم شيئاً جديداً</a:t>
          </a:r>
          <a:endParaRPr lang="en-US" dirty="0"/>
        </a:p>
      </dgm:t>
    </dgm:pt>
    <dgm:pt modelId="{C00F40C0-476B-4090-AF08-642C3B81AE49}" type="parTrans" cxnId="{7887F5F0-F60D-451C-A7F4-6F00BFC00CE1}">
      <dgm:prSet/>
      <dgm:spPr/>
      <dgm:t>
        <a:bodyPr/>
        <a:lstStyle/>
        <a:p>
          <a:endParaRPr lang="en-US"/>
        </a:p>
      </dgm:t>
    </dgm:pt>
    <dgm:pt modelId="{B9662A0B-47FF-4574-B9C6-84339D1C2AD9}" type="sibTrans" cxnId="{7887F5F0-F60D-451C-A7F4-6F00BFC00CE1}">
      <dgm:prSet/>
      <dgm:spPr/>
      <dgm:t>
        <a:bodyPr/>
        <a:lstStyle/>
        <a:p>
          <a:endParaRPr lang="en-US"/>
        </a:p>
      </dgm:t>
    </dgm:pt>
    <dgm:pt modelId="{827217F1-E108-44D4-B60D-3DFFAEAB23C9}">
      <dgm:prSet phldrT="[Text]"/>
      <dgm:spPr/>
      <dgm:t>
        <a:bodyPr/>
        <a:lstStyle/>
        <a:p>
          <a:r>
            <a:rPr lang="ar-SA" dirty="0" smtClean="0"/>
            <a:t>ال</a:t>
          </a:r>
          <a:r>
            <a:rPr lang="ar-IQ" dirty="0" smtClean="0"/>
            <a:t>د</a:t>
          </a:r>
          <a:r>
            <a:rPr lang="ar-SA" dirty="0" smtClean="0"/>
            <a:t>قّة في المعلومات</a:t>
          </a:r>
          <a:endParaRPr lang="en-US" dirty="0"/>
        </a:p>
      </dgm:t>
    </dgm:pt>
    <dgm:pt modelId="{CA26F863-BC3C-4D11-AD18-2D13A9BE4834}" type="parTrans" cxnId="{126AE054-8C2C-4CAE-B4C5-0D4CEF398628}">
      <dgm:prSet/>
      <dgm:spPr/>
      <dgm:t>
        <a:bodyPr/>
        <a:lstStyle/>
        <a:p>
          <a:endParaRPr lang="en-US"/>
        </a:p>
      </dgm:t>
    </dgm:pt>
    <dgm:pt modelId="{84DD925B-F4F7-4071-B2BA-518CE7CCAEC9}" type="sibTrans" cxnId="{126AE054-8C2C-4CAE-B4C5-0D4CEF398628}">
      <dgm:prSet/>
      <dgm:spPr/>
      <dgm:t>
        <a:bodyPr/>
        <a:lstStyle/>
        <a:p>
          <a:endParaRPr lang="en-US"/>
        </a:p>
      </dgm:t>
    </dgm:pt>
    <dgm:pt modelId="{0796AE97-F812-460B-B98A-020961D7D66F}">
      <dgm:prSet phldrT="[Text]"/>
      <dgm:spPr/>
      <dgm:t>
        <a:bodyPr/>
        <a:lstStyle/>
        <a:p>
          <a:r>
            <a:rPr lang="ar-IQ" dirty="0" smtClean="0"/>
            <a:t>و</a:t>
          </a:r>
          <a:r>
            <a:rPr lang="ar-SA" dirty="0" smtClean="0"/>
            <a:t>ضوح المنهج</a:t>
          </a:r>
          <a:endParaRPr lang="en-US" dirty="0"/>
        </a:p>
      </dgm:t>
    </dgm:pt>
    <dgm:pt modelId="{905FF61A-EAB7-4ACA-80DD-F065D9C2F8B4}" type="parTrans" cxnId="{AFADCA32-B0DC-45FE-BBA9-33A932C295A5}">
      <dgm:prSet/>
      <dgm:spPr/>
      <dgm:t>
        <a:bodyPr/>
        <a:lstStyle/>
        <a:p>
          <a:endParaRPr lang="en-US"/>
        </a:p>
      </dgm:t>
    </dgm:pt>
    <dgm:pt modelId="{F4A778BE-762A-405D-AB08-B0E079BA7011}" type="sibTrans" cxnId="{AFADCA32-B0DC-45FE-BBA9-33A932C295A5}">
      <dgm:prSet/>
      <dgm:spPr/>
      <dgm:t>
        <a:bodyPr/>
        <a:lstStyle/>
        <a:p>
          <a:endParaRPr lang="en-US"/>
        </a:p>
      </dgm:t>
    </dgm:pt>
    <dgm:pt modelId="{62628E6C-6311-4D37-9C62-C8271444A13F}">
      <dgm:prSet/>
      <dgm:spPr/>
      <dgm:t>
        <a:bodyPr/>
        <a:lstStyle/>
        <a:p>
          <a:r>
            <a:rPr lang="ar-SA" dirty="0" smtClean="0"/>
            <a:t>سلامة الأسلوب ووضوح العبارة</a:t>
          </a:r>
          <a:endParaRPr lang="en-US" dirty="0"/>
        </a:p>
      </dgm:t>
    </dgm:pt>
    <dgm:pt modelId="{4414FB47-9C2E-4E1B-B0F2-19B7AAA8F980}" type="parTrans" cxnId="{DCC740C6-735F-40F6-8285-55ED8AB2E372}">
      <dgm:prSet/>
      <dgm:spPr/>
      <dgm:t>
        <a:bodyPr/>
        <a:lstStyle/>
        <a:p>
          <a:endParaRPr lang="en-US"/>
        </a:p>
      </dgm:t>
    </dgm:pt>
    <dgm:pt modelId="{D4D7A382-51D9-44E0-BD12-8F039E68D973}" type="sibTrans" cxnId="{DCC740C6-735F-40F6-8285-55ED8AB2E372}">
      <dgm:prSet/>
      <dgm:spPr/>
      <dgm:t>
        <a:bodyPr/>
        <a:lstStyle/>
        <a:p>
          <a:endParaRPr lang="en-US"/>
        </a:p>
      </dgm:t>
    </dgm:pt>
    <dgm:pt modelId="{88FB4C1B-204C-4958-9E13-A515EEAFA219}">
      <dgm:prSet/>
      <dgm:spPr/>
      <dgm:t>
        <a:bodyPr/>
        <a:lstStyle/>
        <a:p>
          <a:r>
            <a:rPr lang="ar-IQ" smtClean="0"/>
            <a:t>العلمية والموضوعية</a:t>
          </a:r>
          <a:endParaRPr lang="en-US"/>
        </a:p>
      </dgm:t>
    </dgm:pt>
    <dgm:pt modelId="{E40EC1C7-86E0-484E-BC1B-365ACABF9C10}" type="parTrans" cxnId="{96C7CF3D-6687-45E9-B3CF-D384D2685C3C}">
      <dgm:prSet/>
      <dgm:spPr/>
      <dgm:t>
        <a:bodyPr/>
        <a:lstStyle/>
        <a:p>
          <a:endParaRPr lang="en-US"/>
        </a:p>
      </dgm:t>
    </dgm:pt>
    <dgm:pt modelId="{D348C07E-BCA2-4CE1-B692-BEC670644A4C}" type="sibTrans" cxnId="{96C7CF3D-6687-45E9-B3CF-D384D2685C3C}">
      <dgm:prSet/>
      <dgm:spPr/>
      <dgm:t>
        <a:bodyPr/>
        <a:lstStyle/>
        <a:p>
          <a:endParaRPr lang="en-US"/>
        </a:p>
      </dgm:t>
    </dgm:pt>
    <dgm:pt modelId="{154C0784-4D61-4C6F-B7F2-21C6AD9497A6}" type="pres">
      <dgm:prSet presAssocID="{075C4E7F-D978-43E1-9E57-1647EC6AA2E0}" presName="diagram" presStyleCnt="0">
        <dgm:presLayoutVars>
          <dgm:dir/>
          <dgm:resizeHandles val="exact"/>
        </dgm:presLayoutVars>
      </dgm:prSet>
      <dgm:spPr/>
    </dgm:pt>
    <dgm:pt modelId="{3ED5A147-4EC7-44EA-AADD-F3C3C826439E}" type="pres">
      <dgm:prSet presAssocID="{F3591691-365D-4130-9AF6-56D983B23A7A}" presName="node" presStyleLbl="node1" presStyleIdx="0" presStyleCnt="7">
        <dgm:presLayoutVars>
          <dgm:bulletEnabled val="1"/>
        </dgm:presLayoutVars>
      </dgm:prSet>
      <dgm:spPr/>
      <dgm:t>
        <a:bodyPr/>
        <a:lstStyle/>
        <a:p>
          <a:endParaRPr lang="en-US"/>
        </a:p>
      </dgm:t>
    </dgm:pt>
    <dgm:pt modelId="{6E98B93F-6588-40B9-8A40-AC6FD318D352}" type="pres">
      <dgm:prSet presAssocID="{53E4E2A5-B2F7-4B2A-B389-04EECC88FC32}" presName="sibTrans" presStyleCnt="0"/>
      <dgm:spPr/>
    </dgm:pt>
    <dgm:pt modelId="{AC3303B8-31AE-4017-9B0B-950E2373E9D1}" type="pres">
      <dgm:prSet presAssocID="{1F2000EF-0064-4FEB-938D-77B75CDE5DA5}" presName="node" presStyleLbl="node1" presStyleIdx="1" presStyleCnt="7">
        <dgm:presLayoutVars>
          <dgm:bulletEnabled val="1"/>
        </dgm:presLayoutVars>
      </dgm:prSet>
      <dgm:spPr/>
      <dgm:t>
        <a:bodyPr/>
        <a:lstStyle/>
        <a:p>
          <a:endParaRPr lang="en-US"/>
        </a:p>
      </dgm:t>
    </dgm:pt>
    <dgm:pt modelId="{2FA0474E-B307-4D25-B19B-8B035428B049}" type="pres">
      <dgm:prSet presAssocID="{18006581-DC18-4119-A861-FEB07388AEC6}" presName="sibTrans" presStyleCnt="0"/>
      <dgm:spPr/>
    </dgm:pt>
    <dgm:pt modelId="{C9F650AE-75C2-4A15-8ED6-8469C511F65F}" type="pres">
      <dgm:prSet presAssocID="{C8979F54-55AD-4669-9C96-D39AE915953D}" presName="node" presStyleLbl="node1" presStyleIdx="2" presStyleCnt="7">
        <dgm:presLayoutVars>
          <dgm:bulletEnabled val="1"/>
        </dgm:presLayoutVars>
      </dgm:prSet>
      <dgm:spPr/>
      <dgm:t>
        <a:bodyPr/>
        <a:lstStyle/>
        <a:p>
          <a:endParaRPr lang="en-US"/>
        </a:p>
      </dgm:t>
    </dgm:pt>
    <dgm:pt modelId="{E3F31EC1-AE9A-46C6-9425-1235A2B4216E}" type="pres">
      <dgm:prSet presAssocID="{B9662A0B-47FF-4574-B9C6-84339D1C2AD9}" presName="sibTrans" presStyleCnt="0"/>
      <dgm:spPr/>
    </dgm:pt>
    <dgm:pt modelId="{3EC26CAA-4788-419F-8A90-FA58A47FD895}" type="pres">
      <dgm:prSet presAssocID="{827217F1-E108-44D4-B60D-3DFFAEAB23C9}" presName="node" presStyleLbl="node1" presStyleIdx="3" presStyleCnt="7">
        <dgm:presLayoutVars>
          <dgm:bulletEnabled val="1"/>
        </dgm:presLayoutVars>
      </dgm:prSet>
      <dgm:spPr/>
      <dgm:t>
        <a:bodyPr/>
        <a:lstStyle/>
        <a:p>
          <a:endParaRPr lang="en-US"/>
        </a:p>
      </dgm:t>
    </dgm:pt>
    <dgm:pt modelId="{30BF2837-F661-42D0-940E-3D7DEBDEFD49}" type="pres">
      <dgm:prSet presAssocID="{84DD925B-F4F7-4071-B2BA-518CE7CCAEC9}" presName="sibTrans" presStyleCnt="0"/>
      <dgm:spPr/>
    </dgm:pt>
    <dgm:pt modelId="{0B3372E2-CCE6-45B3-A674-8E896CEE1C02}" type="pres">
      <dgm:prSet presAssocID="{0796AE97-F812-460B-B98A-020961D7D66F}" presName="node" presStyleLbl="node1" presStyleIdx="4" presStyleCnt="7">
        <dgm:presLayoutVars>
          <dgm:bulletEnabled val="1"/>
        </dgm:presLayoutVars>
      </dgm:prSet>
      <dgm:spPr/>
      <dgm:t>
        <a:bodyPr/>
        <a:lstStyle/>
        <a:p>
          <a:endParaRPr lang="en-US"/>
        </a:p>
      </dgm:t>
    </dgm:pt>
    <dgm:pt modelId="{121C4E9B-37EB-48FA-B696-52E0344009F6}" type="pres">
      <dgm:prSet presAssocID="{F4A778BE-762A-405D-AB08-B0E079BA7011}" presName="sibTrans" presStyleCnt="0"/>
      <dgm:spPr/>
    </dgm:pt>
    <dgm:pt modelId="{77888046-40D3-454C-944C-F33558628CF8}" type="pres">
      <dgm:prSet presAssocID="{62628E6C-6311-4D37-9C62-C8271444A13F}" presName="node" presStyleLbl="node1" presStyleIdx="5" presStyleCnt="7">
        <dgm:presLayoutVars>
          <dgm:bulletEnabled val="1"/>
        </dgm:presLayoutVars>
      </dgm:prSet>
      <dgm:spPr/>
      <dgm:t>
        <a:bodyPr/>
        <a:lstStyle/>
        <a:p>
          <a:endParaRPr lang="en-US"/>
        </a:p>
      </dgm:t>
    </dgm:pt>
    <dgm:pt modelId="{52C58179-13D5-47DF-9CBE-AA18E3DB9305}" type="pres">
      <dgm:prSet presAssocID="{D4D7A382-51D9-44E0-BD12-8F039E68D973}" presName="sibTrans" presStyleCnt="0"/>
      <dgm:spPr/>
    </dgm:pt>
    <dgm:pt modelId="{0F7C0450-D1A4-497A-AD21-857DB0C2617B}" type="pres">
      <dgm:prSet presAssocID="{88FB4C1B-204C-4958-9E13-A515EEAFA219}" presName="node" presStyleLbl="node1" presStyleIdx="6" presStyleCnt="7">
        <dgm:presLayoutVars>
          <dgm:bulletEnabled val="1"/>
        </dgm:presLayoutVars>
      </dgm:prSet>
      <dgm:spPr/>
    </dgm:pt>
  </dgm:ptLst>
  <dgm:cxnLst>
    <dgm:cxn modelId="{126AE054-8C2C-4CAE-B4C5-0D4CEF398628}" srcId="{075C4E7F-D978-43E1-9E57-1647EC6AA2E0}" destId="{827217F1-E108-44D4-B60D-3DFFAEAB23C9}" srcOrd="3" destOrd="0" parTransId="{CA26F863-BC3C-4D11-AD18-2D13A9BE4834}" sibTransId="{84DD925B-F4F7-4071-B2BA-518CE7CCAEC9}"/>
    <dgm:cxn modelId="{447AD9ED-7570-4DAD-986F-2DDA951A28E8}" srcId="{075C4E7F-D978-43E1-9E57-1647EC6AA2E0}" destId="{F3591691-365D-4130-9AF6-56D983B23A7A}" srcOrd="0" destOrd="0" parTransId="{82C33E6E-F72C-42C7-83AB-EE302A727C09}" sibTransId="{53E4E2A5-B2F7-4B2A-B389-04EECC88FC32}"/>
    <dgm:cxn modelId="{5B199A54-77DE-4EAC-AF76-00FB55596930}" type="presOf" srcId="{1F2000EF-0064-4FEB-938D-77B75CDE5DA5}" destId="{AC3303B8-31AE-4017-9B0B-950E2373E9D1}" srcOrd="0" destOrd="0" presId="urn:microsoft.com/office/officeart/2005/8/layout/default"/>
    <dgm:cxn modelId="{DCC740C6-735F-40F6-8285-55ED8AB2E372}" srcId="{075C4E7F-D978-43E1-9E57-1647EC6AA2E0}" destId="{62628E6C-6311-4D37-9C62-C8271444A13F}" srcOrd="5" destOrd="0" parTransId="{4414FB47-9C2E-4E1B-B0F2-19B7AAA8F980}" sibTransId="{D4D7A382-51D9-44E0-BD12-8F039E68D973}"/>
    <dgm:cxn modelId="{76446397-F24A-4C55-AF6F-D93BEE4786B5}" type="presOf" srcId="{62628E6C-6311-4D37-9C62-C8271444A13F}" destId="{77888046-40D3-454C-944C-F33558628CF8}" srcOrd="0" destOrd="0" presId="urn:microsoft.com/office/officeart/2005/8/layout/default"/>
    <dgm:cxn modelId="{AFADCA32-B0DC-45FE-BBA9-33A932C295A5}" srcId="{075C4E7F-D978-43E1-9E57-1647EC6AA2E0}" destId="{0796AE97-F812-460B-B98A-020961D7D66F}" srcOrd="4" destOrd="0" parTransId="{905FF61A-EAB7-4ACA-80DD-F065D9C2F8B4}" sibTransId="{F4A778BE-762A-405D-AB08-B0E079BA7011}"/>
    <dgm:cxn modelId="{5F581E8A-8C97-4C43-BC74-E8BE62BC2F29}" type="presOf" srcId="{C8979F54-55AD-4669-9C96-D39AE915953D}" destId="{C9F650AE-75C2-4A15-8ED6-8469C511F65F}" srcOrd="0" destOrd="0" presId="urn:microsoft.com/office/officeart/2005/8/layout/default"/>
    <dgm:cxn modelId="{96C7CF3D-6687-45E9-B3CF-D384D2685C3C}" srcId="{075C4E7F-D978-43E1-9E57-1647EC6AA2E0}" destId="{88FB4C1B-204C-4958-9E13-A515EEAFA219}" srcOrd="6" destOrd="0" parTransId="{E40EC1C7-86E0-484E-BC1B-365ACABF9C10}" sibTransId="{D348C07E-BCA2-4CE1-B692-BEC670644A4C}"/>
    <dgm:cxn modelId="{7887F5F0-F60D-451C-A7F4-6F00BFC00CE1}" srcId="{075C4E7F-D978-43E1-9E57-1647EC6AA2E0}" destId="{C8979F54-55AD-4669-9C96-D39AE915953D}" srcOrd="2" destOrd="0" parTransId="{C00F40C0-476B-4090-AF08-642C3B81AE49}" sibTransId="{B9662A0B-47FF-4574-B9C6-84339D1C2AD9}"/>
    <dgm:cxn modelId="{74C033C2-4746-422E-892A-14CC5BA40035}" type="presOf" srcId="{F3591691-365D-4130-9AF6-56D983B23A7A}" destId="{3ED5A147-4EC7-44EA-AADD-F3C3C826439E}" srcOrd="0" destOrd="0" presId="urn:microsoft.com/office/officeart/2005/8/layout/default"/>
    <dgm:cxn modelId="{BFB473A0-76F8-4967-A61A-65324D5B9506}" type="presOf" srcId="{827217F1-E108-44D4-B60D-3DFFAEAB23C9}" destId="{3EC26CAA-4788-419F-8A90-FA58A47FD895}" srcOrd="0" destOrd="0" presId="urn:microsoft.com/office/officeart/2005/8/layout/default"/>
    <dgm:cxn modelId="{7FC691F4-23AC-4EC1-AD91-A4D9AED120BE}" type="presOf" srcId="{88FB4C1B-204C-4958-9E13-A515EEAFA219}" destId="{0F7C0450-D1A4-497A-AD21-857DB0C2617B}" srcOrd="0" destOrd="0" presId="urn:microsoft.com/office/officeart/2005/8/layout/default"/>
    <dgm:cxn modelId="{FFD22FD0-BF5E-4EC7-B43B-40B70F6D5FFF}" type="presOf" srcId="{075C4E7F-D978-43E1-9E57-1647EC6AA2E0}" destId="{154C0784-4D61-4C6F-B7F2-21C6AD9497A6}" srcOrd="0" destOrd="0" presId="urn:microsoft.com/office/officeart/2005/8/layout/default"/>
    <dgm:cxn modelId="{E7EB9421-EFFB-4E65-9C29-30227CE7AA14}" srcId="{075C4E7F-D978-43E1-9E57-1647EC6AA2E0}" destId="{1F2000EF-0064-4FEB-938D-77B75CDE5DA5}" srcOrd="1" destOrd="0" parTransId="{7A2D87B0-053A-4B00-9616-71A3D9D7D2A7}" sibTransId="{18006581-DC18-4119-A861-FEB07388AEC6}"/>
    <dgm:cxn modelId="{A48306E8-7017-4628-8E0A-C4DBC5DD2516}" type="presOf" srcId="{0796AE97-F812-460B-B98A-020961D7D66F}" destId="{0B3372E2-CCE6-45B3-A674-8E896CEE1C02}" srcOrd="0" destOrd="0" presId="urn:microsoft.com/office/officeart/2005/8/layout/default"/>
    <dgm:cxn modelId="{DF43A990-B081-41FC-AF85-669063971FCE}" type="presParOf" srcId="{154C0784-4D61-4C6F-B7F2-21C6AD9497A6}" destId="{3ED5A147-4EC7-44EA-AADD-F3C3C826439E}" srcOrd="0" destOrd="0" presId="urn:microsoft.com/office/officeart/2005/8/layout/default"/>
    <dgm:cxn modelId="{23B18CB9-44E5-429F-85DE-84866C3DE42B}" type="presParOf" srcId="{154C0784-4D61-4C6F-B7F2-21C6AD9497A6}" destId="{6E98B93F-6588-40B9-8A40-AC6FD318D352}" srcOrd="1" destOrd="0" presId="urn:microsoft.com/office/officeart/2005/8/layout/default"/>
    <dgm:cxn modelId="{A0AB1FFC-AFED-4355-9E43-BD6EEF7BD4BD}" type="presParOf" srcId="{154C0784-4D61-4C6F-B7F2-21C6AD9497A6}" destId="{AC3303B8-31AE-4017-9B0B-950E2373E9D1}" srcOrd="2" destOrd="0" presId="urn:microsoft.com/office/officeart/2005/8/layout/default"/>
    <dgm:cxn modelId="{FC5A8C99-4652-41E9-8171-10DE693CD2AE}" type="presParOf" srcId="{154C0784-4D61-4C6F-B7F2-21C6AD9497A6}" destId="{2FA0474E-B307-4D25-B19B-8B035428B049}" srcOrd="3" destOrd="0" presId="urn:microsoft.com/office/officeart/2005/8/layout/default"/>
    <dgm:cxn modelId="{1AC52C9A-871F-4F54-96F4-A4CCAC008209}" type="presParOf" srcId="{154C0784-4D61-4C6F-B7F2-21C6AD9497A6}" destId="{C9F650AE-75C2-4A15-8ED6-8469C511F65F}" srcOrd="4" destOrd="0" presId="urn:microsoft.com/office/officeart/2005/8/layout/default"/>
    <dgm:cxn modelId="{3FE16C29-ED90-4D9C-BBF1-302CEABA2250}" type="presParOf" srcId="{154C0784-4D61-4C6F-B7F2-21C6AD9497A6}" destId="{E3F31EC1-AE9A-46C6-9425-1235A2B4216E}" srcOrd="5" destOrd="0" presId="urn:microsoft.com/office/officeart/2005/8/layout/default"/>
    <dgm:cxn modelId="{D2DDCAFD-837F-4216-8A5B-804D5ADAF27B}" type="presParOf" srcId="{154C0784-4D61-4C6F-B7F2-21C6AD9497A6}" destId="{3EC26CAA-4788-419F-8A90-FA58A47FD895}" srcOrd="6" destOrd="0" presId="urn:microsoft.com/office/officeart/2005/8/layout/default"/>
    <dgm:cxn modelId="{4D0E8372-4150-419C-8458-500EBE527747}" type="presParOf" srcId="{154C0784-4D61-4C6F-B7F2-21C6AD9497A6}" destId="{30BF2837-F661-42D0-940E-3D7DEBDEFD49}" srcOrd="7" destOrd="0" presId="urn:microsoft.com/office/officeart/2005/8/layout/default"/>
    <dgm:cxn modelId="{98895C31-77F0-4F03-B26D-D2D8B96FD034}" type="presParOf" srcId="{154C0784-4D61-4C6F-B7F2-21C6AD9497A6}" destId="{0B3372E2-CCE6-45B3-A674-8E896CEE1C02}" srcOrd="8" destOrd="0" presId="urn:microsoft.com/office/officeart/2005/8/layout/default"/>
    <dgm:cxn modelId="{B201E8F0-AFC5-4959-A507-961C23A3B46F}" type="presParOf" srcId="{154C0784-4D61-4C6F-B7F2-21C6AD9497A6}" destId="{121C4E9B-37EB-48FA-B696-52E0344009F6}" srcOrd="9" destOrd="0" presId="urn:microsoft.com/office/officeart/2005/8/layout/default"/>
    <dgm:cxn modelId="{38546368-6F29-4DEA-A7D3-8347DC5DD692}" type="presParOf" srcId="{154C0784-4D61-4C6F-B7F2-21C6AD9497A6}" destId="{77888046-40D3-454C-944C-F33558628CF8}" srcOrd="10" destOrd="0" presId="urn:microsoft.com/office/officeart/2005/8/layout/default"/>
    <dgm:cxn modelId="{C4E87C81-60A3-4C14-BCEF-AF45BF8D8B9C}" type="presParOf" srcId="{154C0784-4D61-4C6F-B7F2-21C6AD9497A6}" destId="{52C58179-13D5-47DF-9CBE-AA18E3DB9305}" srcOrd="11" destOrd="0" presId="urn:microsoft.com/office/officeart/2005/8/layout/default"/>
    <dgm:cxn modelId="{F471409F-EF39-431B-9725-8EFCBB561E23}" type="presParOf" srcId="{154C0784-4D61-4C6F-B7F2-21C6AD9497A6}" destId="{0F7C0450-D1A4-497A-AD21-857DB0C2617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FEDC5E-56D9-47E4-A32D-02258F488E3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B325B48-5278-4EF1-83EC-67A046B3D3A1}">
      <dgm:prSet phldrT="[Text]"/>
      <dgm:spPr/>
      <dgm:t>
        <a:bodyPr/>
        <a:lstStyle/>
        <a:p>
          <a:r>
            <a:rPr lang="ar-IQ" b="1" dirty="0" smtClean="0"/>
            <a:t>الخبرة العملية وحساسية الباحث</a:t>
          </a:r>
          <a:endParaRPr lang="en-US" dirty="0"/>
        </a:p>
      </dgm:t>
    </dgm:pt>
    <dgm:pt modelId="{FE335D56-891F-488B-BA37-AAC976A49B62}" type="parTrans" cxnId="{8A4401EE-5295-425A-8ABF-135384F0612F}">
      <dgm:prSet/>
      <dgm:spPr/>
      <dgm:t>
        <a:bodyPr/>
        <a:lstStyle/>
        <a:p>
          <a:endParaRPr lang="en-US"/>
        </a:p>
      </dgm:t>
    </dgm:pt>
    <dgm:pt modelId="{A005AC9A-C347-4920-8452-E4033FE3A12D}" type="sibTrans" cxnId="{8A4401EE-5295-425A-8ABF-135384F0612F}">
      <dgm:prSet/>
      <dgm:spPr/>
      <dgm:t>
        <a:bodyPr/>
        <a:lstStyle/>
        <a:p>
          <a:endParaRPr lang="en-US"/>
        </a:p>
      </dgm:t>
    </dgm:pt>
    <dgm:pt modelId="{C17D0319-035A-47C1-BC19-48BCFAD292E2}">
      <dgm:prSet phldrT="[Text]"/>
      <dgm:spPr/>
      <dgm:t>
        <a:bodyPr/>
        <a:lstStyle/>
        <a:p>
          <a:r>
            <a:rPr lang="ar-IQ" b="1" dirty="0" smtClean="0"/>
            <a:t>برامج الدراسات العليا</a:t>
          </a:r>
          <a:endParaRPr lang="en-US" dirty="0"/>
        </a:p>
      </dgm:t>
    </dgm:pt>
    <dgm:pt modelId="{8C6C10D8-B79F-49EC-9712-335656A095AE}" type="parTrans" cxnId="{18C33082-C807-4E52-B1B0-B5E4633C2E45}">
      <dgm:prSet/>
      <dgm:spPr/>
      <dgm:t>
        <a:bodyPr/>
        <a:lstStyle/>
        <a:p>
          <a:endParaRPr lang="en-US"/>
        </a:p>
      </dgm:t>
    </dgm:pt>
    <dgm:pt modelId="{FF9A2B76-D603-4CA5-9432-BDE446320F27}" type="sibTrans" cxnId="{18C33082-C807-4E52-B1B0-B5E4633C2E45}">
      <dgm:prSet/>
      <dgm:spPr/>
      <dgm:t>
        <a:bodyPr/>
        <a:lstStyle/>
        <a:p>
          <a:endParaRPr lang="en-US"/>
        </a:p>
      </dgm:t>
    </dgm:pt>
    <dgm:pt modelId="{16D726F4-D14C-4EED-8B75-42C89DEE4479}">
      <dgm:prSet phldrT="[Text]"/>
      <dgm:spPr/>
      <dgm:t>
        <a:bodyPr/>
        <a:lstStyle/>
        <a:p>
          <a:r>
            <a:rPr lang="ar-IQ" b="1" dirty="0" smtClean="0"/>
            <a:t>التخصص الدراسي</a:t>
          </a:r>
          <a:endParaRPr lang="en-US" dirty="0"/>
        </a:p>
      </dgm:t>
    </dgm:pt>
    <dgm:pt modelId="{AC87D794-3E66-4446-B864-7721615BF423}" type="parTrans" cxnId="{B993ADB4-558B-4D43-842B-CC3A8850EE1E}">
      <dgm:prSet/>
      <dgm:spPr/>
      <dgm:t>
        <a:bodyPr/>
        <a:lstStyle/>
        <a:p>
          <a:endParaRPr lang="en-US"/>
        </a:p>
      </dgm:t>
    </dgm:pt>
    <dgm:pt modelId="{041B1FD3-7B3F-4591-909D-BB99E02ABEF6}" type="sibTrans" cxnId="{B993ADB4-558B-4D43-842B-CC3A8850EE1E}">
      <dgm:prSet/>
      <dgm:spPr/>
      <dgm:t>
        <a:bodyPr/>
        <a:lstStyle/>
        <a:p>
          <a:endParaRPr lang="en-US"/>
        </a:p>
      </dgm:t>
    </dgm:pt>
    <dgm:pt modelId="{DEC4BC37-6837-42FD-B83D-F930DC0B18DD}">
      <dgm:prSet/>
      <dgm:spPr/>
      <dgm:t>
        <a:bodyPr/>
        <a:lstStyle/>
        <a:p>
          <a:r>
            <a:rPr lang="ar-IQ" b="1" smtClean="0"/>
            <a:t>برنامج قراءة ونظرة ناقدة </a:t>
          </a:r>
          <a:endParaRPr lang="en-US"/>
        </a:p>
      </dgm:t>
    </dgm:pt>
    <dgm:pt modelId="{1A1D3400-7213-4805-A59C-4A50B97A5FB5}" type="parTrans" cxnId="{E4277795-A7A5-4C87-A852-55D2BF00A85E}">
      <dgm:prSet/>
      <dgm:spPr/>
      <dgm:t>
        <a:bodyPr/>
        <a:lstStyle/>
        <a:p>
          <a:endParaRPr lang="en-US"/>
        </a:p>
      </dgm:t>
    </dgm:pt>
    <dgm:pt modelId="{73084195-0BE6-4C74-A443-D3F002C8446F}" type="sibTrans" cxnId="{E4277795-A7A5-4C87-A852-55D2BF00A85E}">
      <dgm:prSet/>
      <dgm:spPr/>
      <dgm:t>
        <a:bodyPr/>
        <a:lstStyle/>
        <a:p>
          <a:endParaRPr lang="en-US"/>
        </a:p>
      </dgm:t>
    </dgm:pt>
    <dgm:pt modelId="{7C15436F-CB07-41D8-8E4D-4B77A43DDF0A}">
      <dgm:prSet/>
      <dgm:spPr/>
      <dgm:t>
        <a:bodyPr/>
        <a:lstStyle/>
        <a:p>
          <a:r>
            <a:rPr lang="ar-IQ" b="1" dirty="0" smtClean="0"/>
            <a:t>الدراسات المسحية للبحوث السابقة والجارية</a:t>
          </a:r>
          <a:endParaRPr lang="en-US" dirty="0"/>
        </a:p>
      </dgm:t>
    </dgm:pt>
    <dgm:pt modelId="{0D9830C2-8025-4490-A55D-CABFD7D489ED}" type="parTrans" cxnId="{BE3B3B18-7C8E-45A9-9011-B85D11B98F79}">
      <dgm:prSet/>
      <dgm:spPr/>
      <dgm:t>
        <a:bodyPr/>
        <a:lstStyle/>
        <a:p>
          <a:endParaRPr lang="en-US"/>
        </a:p>
      </dgm:t>
    </dgm:pt>
    <dgm:pt modelId="{A209A182-F228-4B9E-B7D7-03CA179B346F}" type="sibTrans" cxnId="{BE3B3B18-7C8E-45A9-9011-B85D11B98F79}">
      <dgm:prSet/>
      <dgm:spPr/>
      <dgm:t>
        <a:bodyPr/>
        <a:lstStyle/>
        <a:p>
          <a:endParaRPr lang="en-US"/>
        </a:p>
      </dgm:t>
    </dgm:pt>
    <dgm:pt modelId="{35EE4723-3BBB-4CFF-A894-A9E1D39C9510}">
      <dgm:prSet/>
      <dgm:spPr/>
      <dgm:t>
        <a:bodyPr/>
        <a:lstStyle/>
        <a:p>
          <a:r>
            <a:rPr lang="ar-IQ" b="1" smtClean="0"/>
            <a:t>برنامج قراءة ونظرة ناقدة </a:t>
          </a:r>
          <a:endParaRPr lang="en-US"/>
        </a:p>
      </dgm:t>
    </dgm:pt>
    <dgm:pt modelId="{58B4DFF6-BB2C-416D-B775-6F5EEEC15D7A}" type="parTrans" cxnId="{A6850B06-F21A-4918-B6A5-49935AC153EE}">
      <dgm:prSet/>
      <dgm:spPr/>
      <dgm:t>
        <a:bodyPr/>
        <a:lstStyle/>
        <a:p>
          <a:endParaRPr lang="en-US"/>
        </a:p>
      </dgm:t>
    </dgm:pt>
    <dgm:pt modelId="{214C0A79-9C63-488F-B07E-B49B93E1F0DA}" type="sibTrans" cxnId="{A6850B06-F21A-4918-B6A5-49935AC153EE}">
      <dgm:prSet/>
      <dgm:spPr/>
      <dgm:t>
        <a:bodyPr/>
        <a:lstStyle/>
        <a:p>
          <a:endParaRPr lang="en-US"/>
        </a:p>
      </dgm:t>
    </dgm:pt>
    <dgm:pt modelId="{9696CE04-7F94-4BAD-A696-8F20898E626B}" type="pres">
      <dgm:prSet presAssocID="{5CFEDC5E-56D9-47E4-A32D-02258F488E39}" presName="Name0" presStyleCnt="0">
        <dgm:presLayoutVars>
          <dgm:dir/>
          <dgm:resizeHandles val="exact"/>
        </dgm:presLayoutVars>
      </dgm:prSet>
      <dgm:spPr/>
    </dgm:pt>
    <dgm:pt modelId="{4F7D1EBF-D8FE-429C-9FA9-7D186C7F9FA5}" type="pres">
      <dgm:prSet presAssocID="{6B325B48-5278-4EF1-83EC-67A046B3D3A1}" presName="node" presStyleLbl="node1" presStyleIdx="0" presStyleCnt="6">
        <dgm:presLayoutVars>
          <dgm:bulletEnabled val="1"/>
        </dgm:presLayoutVars>
      </dgm:prSet>
      <dgm:spPr/>
      <dgm:t>
        <a:bodyPr/>
        <a:lstStyle/>
        <a:p>
          <a:endParaRPr lang="en-US"/>
        </a:p>
      </dgm:t>
    </dgm:pt>
    <dgm:pt modelId="{8E2E1FDF-9029-4268-AE3C-D2BE5A468102}" type="pres">
      <dgm:prSet presAssocID="{A005AC9A-C347-4920-8452-E4033FE3A12D}" presName="sibTrans" presStyleCnt="0"/>
      <dgm:spPr/>
    </dgm:pt>
    <dgm:pt modelId="{5AF282FD-4BA4-48BA-BDB8-1C999B581DC7}" type="pres">
      <dgm:prSet presAssocID="{35EE4723-3BBB-4CFF-A894-A9E1D39C9510}" presName="node" presStyleLbl="node1" presStyleIdx="1" presStyleCnt="6">
        <dgm:presLayoutVars>
          <dgm:bulletEnabled val="1"/>
        </dgm:presLayoutVars>
      </dgm:prSet>
      <dgm:spPr/>
    </dgm:pt>
    <dgm:pt modelId="{71D30E69-E121-4469-80B7-BFB7828F15B7}" type="pres">
      <dgm:prSet presAssocID="{214C0A79-9C63-488F-B07E-B49B93E1F0DA}" presName="sibTrans" presStyleCnt="0"/>
      <dgm:spPr/>
    </dgm:pt>
    <dgm:pt modelId="{33B47FDD-DAEF-4B77-873D-0C75C61E5411}" type="pres">
      <dgm:prSet presAssocID="{7C15436F-CB07-41D8-8E4D-4B77A43DDF0A}" presName="node" presStyleLbl="node1" presStyleIdx="2" presStyleCnt="6">
        <dgm:presLayoutVars>
          <dgm:bulletEnabled val="1"/>
        </dgm:presLayoutVars>
      </dgm:prSet>
      <dgm:spPr/>
    </dgm:pt>
    <dgm:pt modelId="{21227EBE-75B9-44EB-8039-AEB4E680CC41}" type="pres">
      <dgm:prSet presAssocID="{A209A182-F228-4B9E-B7D7-03CA179B346F}" presName="sibTrans" presStyleCnt="0"/>
      <dgm:spPr/>
    </dgm:pt>
    <dgm:pt modelId="{631BA602-8E2F-43EE-9B93-4AA3C39C9C7E}" type="pres">
      <dgm:prSet presAssocID="{DEC4BC37-6837-42FD-B83D-F930DC0B18DD}" presName="node" presStyleLbl="node1" presStyleIdx="3" presStyleCnt="6">
        <dgm:presLayoutVars>
          <dgm:bulletEnabled val="1"/>
        </dgm:presLayoutVars>
      </dgm:prSet>
      <dgm:spPr/>
    </dgm:pt>
    <dgm:pt modelId="{4B6323BF-3CD7-4F0D-B816-9C4929318E1A}" type="pres">
      <dgm:prSet presAssocID="{73084195-0BE6-4C74-A443-D3F002C8446F}" presName="sibTrans" presStyleCnt="0"/>
      <dgm:spPr/>
    </dgm:pt>
    <dgm:pt modelId="{E2675AA4-BAD3-44B1-826D-246C3BF51C4C}" type="pres">
      <dgm:prSet presAssocID="{C17D0319-035A-47C1-BC19-48BCFAD292E2}" presName="node" presStyleLbl="node1" presStyleIdx="4" presStyleCnt="6">
        <dgm:presLayoutVars>
          <dgm:bulletEnabled val="1"/>
        </dgm:presLayoutVars>
      </dgm:prSet>
      <dgm:spPr/>
      <dgm:t>
        <a:bodyPr/>
        <a:lstStyle/>
        <a:p>
          <a:endParaRPr lang="en-US"/>
        </a:p>
      </dgm:t>
    </dgm:pt>
    <dgm:pt modelId="{B489F085-F969-4257-ACF0-1FEE0A07BC6B}" type="pres">
      <dgm:prSet presAssocID="{FF9A2B76-D603-4CA5-9432-BDE446320F27}" presName="sibTrans" presStyleCnt="0"/>
      <dgm:spPr/>
    </dgm:pt>
    <dgm:pt modelId="{430989B5-0B7F-4684-A9B4-F951BADDCD57}" type="pres">
      <dgm:prSet presAssocID="{16D726F4-D14C-4EED-8B75-42C89DEE4479}" presName="node" presStyleLbl="node1" presStyleIdx="5" presStyleCnt="6">
        <dgm:presLayoutVars>
          <dgm:bulletEnabled val="1"/>
        </dgm:presLayoutVars>
      </dgm:prSet>
      <dgm:spPr/>
      <dgm:t>
        <a:bodyPr/>
        <a:lstStyle/>
        <a:p>
          <a:endParaRPr lang="en-US"/>
        </a:p>
      </dgm:t>
    </dgm:pt>
  </dgm:ptLst>
  <dgm:cxnLst>
    <dgm:cxn modelId="{B993ADB4-558B-4D43-842B-CC3A8850EE1E}" srcId="{5CFEDC5E-56D9-47E4-A32D-02258F488E39}" destId="{16D726F4-D14C-4EED-8B75-42C89DEE4479}" srcOrd="5" destOrd="0" parTransId="{AC87D794-3E66-4446-B864-7721615BF423}" sibTransId="{041B1FD3-7B3F-4591-909D-BB99E02ABEF6}"/>
    <dgm:cxn modelId="{8A4401EE-5295-425A-8ABF-135384F0612F}" srcId="{5CFEDC5E-56D9-47E4-A32D-02258F488E39}" destId="{6B325B48-5278-4EF1-83EC-67A046B3D3A1}" srcOrd="0" destOrd="0" parTransId="{FE335D56-891F-488B-BA37-AAC976A49B62}" sibTransId="{A005AC9A-C347-4920-8452-E4033FE3A12D}"/>
    <dgm:cxn modelId="{64763A6E-3121-4C35-9FE3-11DEEC204346}" type="presOf" srcId="{5CFEDC5E-56D9-47E4-A32D-02258F488E39}" destId="{9696CE04-7F94-4BAD-A696-8F20898E626B}" srcOrd="0" destOrd="0" presId="urn:microsoft.com/office/officeart/2005/8/layout/hList6"/>
    <dgm:cxn modelId="{E4277795-A7A5-4C87-A852-55D2BF00A85E}" srcId="{5CFEDC5E-56D9-47E4-A32D-02258F488E39}" destId="{DEC4BC37-6837-42FD-B83D-F930DC0B18DD}" srcOrd="3" destOrd="0" parTransId="{1A1D3400-7213-4805-A59C-4A50B97A5FB5}" sibTransId="{73084195-0BE6-4C74-A443-D3F002C8446F}"/>
    <dgm:cxn modelId="{18C33082-C807-4E52-B1B0-B5E4633C2E45}" srcId="{5CFEDC5E-56D9-47E4-A32D-02258F488E39}" destId="{C17D0319-035A-47C1-BC19-48BCFAD292E2}" srcOrd="4" destOrd="0" parTransId="{8C6C10D8-B79F-49EC-9712-335656A095AE}" sibTransId="{FF9A2B76-D603-4CA5-9432-BDE446320F27}"/>
    <dgm:cxn modelId="{BE3B3B18-7C8E-45A9-9011-B85D11B98F79}" srcId="{5CFEDC5E-56D9-47E4-A32D-02258F488E39}" destId="{7C15436F-CB07-41D8-8E4D-4B77A43DDF0A}" srcOrd="2" destOrd="0" parTransId="{0D9830C2-8025-4490-A55D-CABFD7D489ED}" sibTransId="{A209A182-F228-4B9E-B7D7-03CA179B346F}"/>
    <dgm:cxn modelId="{A6850B06-F21A-4918-B6A5-49935AC153EE}" srcId="{5CFEDC5E-56D9-47E4-A32D-02258F488E39}" destId="{35EE4723-3BBB-4CFF-A894-A9E1D39C9510}" srcOrd="1" destOrd="0" parTransId="{58B4DFF6-BB2C-416D-B775-6F5EEEC15D7A}" sibTransId="{214C0A79-9C63-488F-B07E-B49B93E1F0DA}"/>
    <dgm:cxn modelId="{7EB77314-6113-4DEF-ABBD-96677A46D28C}" type="presOf" srcId="{16D726F4-D14C-4EED-8B75-42C89DEE4479}" destId="{430989B5-0B7F-4684-A9B4-F951BADDCD57}" srcOrd="0" destOrd="0" presId="urn:microsoft.com/office/officeart/2005/8/layout/hList6"/>
    <dgm:cxn modelId="{1B2F4DA5-1837-4B3E-A399-F2603E82DFB4}" type="presOf" srcId="{C17D0319-035A-47C1-BC19-48BCFAD292E2}" destId="{E2675AA4-BAD3-44B1-826D-246C3BF51C4C}" srcOrd="0" destOrd="0" presId="urn:microsoft.com/office/officeart/2005/8/layout/hList6"/>
    <dgm:cxn modelId="{8137A603-6D4A-4524-A18F-8466DA19EEF0}" type="presOf" srcId="{DEC4BC37-6837-42FD-B83D-F930DC0B18DD}" destId="{631BA602-8E2F-43EE-9B93-4AA3C39C9C7E}" srcOrd="0" destOrd="0" presId="urn:microsoft.com/office/officeart/2005/8/layout/hList6"/>
    <dgm:cxn modelId="{3A0F57AC-4410-41D6-983B-71DF05D72BA8}" type="presOf" srcId="{7C15436F-CB07-41D8-8E4D-4B77A43DDF0A}" destId="{33B47FDD-DAEF-4B77-873D-0C75C61E5411}" srcOrd="0" destOrd="0" presId="urn:microsoft.com/office/officeart/2005/8/layout/hList6"/>
    <dgm:cxn modelId="{A8851EB1-597B-4953-91DA-31F0276A2828}" type="presOf" srcId="{35EE4723-3BBB-4CFF-A894-A9E1D39C9510}" destId="{5AF282FD-4BA4-48BA-BDB8-1C999B581DC7}" srcOrd="0" destOrd="0" presId="urn:microsoft.com/office/officeart/2005/8/layout/hList6"/>
    <dgm:cxn modelId="{83233E25-5880-4669-879D-5ACFB3DFF0E8}" type="presOf" srcId="{6B325B48-5278-4EF1-83EC-67A046B3D3A1}" destId="{4F7D1EBF-D8FE-429C-9FA9-7D186C7F9FA5}" srcOrd="0" destOrd="0" presId="urn:microsoft.com/office/officeart/2005/8/layout/hList6"/>
    <dgm:cxn modelId="{DE2613AF-0632-4385-AFA6-D0EA9C0F5CF1}" type="presParOf" srcId="{9696CE04-7F94-4BAD-A696-8F20898E626B}" destId="{4F7D1EBF-D8FE-429C-9FA9-7D186C7F9FA5}" srcOrd="0" destOrd="0" presId="urn:microsoft.com/office/officeart/2005/8/layout/hList6"/>
    <dgm:cxn modelId="{6A274ADB-BE42-42E5-B512-BECAD8E7962D}" type="presParOf" srcId="{9696CE04-7F94-4BAD-A696-8F20898E626B}" destId="{8E2E1FDF-9029-4268-AE3C-D2BE5A468102}" srcOrd="1" destOrd="0" presId="urn:microsoft.com/office/officeart/2005/8/layout/hList6"/>
    <dgm:cxn modelId="{4E722CFF-9382-451F-BB1E-931E61FD9BDD}" type="presParOf" srcId="{9696CE04-7F94-4BAD-A696-8F20898E626B}" destId="{5AF282FD-4BA4-48BA-BDB8-1C999B581DC7}" srcOrd="2" destOrd="0" presId="urn:microsoft.com/office/officeart/2005/8/layout/hList6"/>
    <dgm:cxn modelId="{F7264A3C-0F35-4BB7-B7D0-6DD005730B61}" type="presParOf" srcId="{9696CE04-7F94-4BAD-A696-8F20898E626B}" destId="{71D30E69-E121-4469-80B7-BFB7828F15B7}" srcOrd="3" destOrd="0" presId="urn:microsoft.com/office/officeart/2005/8/layout/hList6"/>
    <dgm:cxn modelId="{79C6207A-F64C-4CC6-A10A-84A708D6D7B3}" type="presParOf" srcId="{9696CE04-7F94-4BAD-A696-8F20898E626B}" destId="{33B47FDD-DAEF-4B77-873D-0C75C61E5411}" srcOrd="4" destOrd="0" presId="urn:microsoft.com/office/officeart/2005/8/layout/hList6"/>
    <dgm:cxn modelId="{20D0E3AE-BBB0-446A-8D59-1120ED636284}" type="presParOf" srcId="{9696CE04-7F94-4BAD-A696-8F20898E626B}" destId="{21227EBE-75B9-44EB-8039-AEB4E680CC41}" srcOrd="5" destOrd="0" presId="urn:microsoft.com/office/officeart/2005/8/layout/hList6"/>
    <dgm:cxn modelId="{4F5D8278-5EC5-4BAE-AAC5-BA69FD8C8BA8}" type="presParOf" srcId="{9696CE04-7F94-4BAD-A696-8F20898E626B}" destId="{631BA602-8E2F-43EE-9B93-4AA3C39C9C7E}" srcOrd="6" destOrd="0" presId="urn:microsoft.com/office/officeart/2005/8/layout/hList6"/>
    <dgm:cxn modelId="{EB7CE81A-953C-4362-BA68-6EC9B41B3A86}" type="presParOf" srcId="{9696CE04-7F94-4BAD-A696-8F20898E626B}" destId="{4B6323BF-3CD7-4F0D-B816-9C4929318E1A}" srcOrd="7" destOrd="0" presId="urn:microsoft.com/office/officeart/2005/8/layout/hList6"/>
    <dgm:cxn modelId="{2BBED4B9-C8C3-4F0E-B7F5-DC5A8056A7BF}" type="presParOf" srcId="{9696CE04-7F94-4BAD-A696-8F20898E626B}" destId="{E2675AA4-BAD3-44B1-826D-246C3BF51C4C}" srcOrd="8" destOrd="0" presId="urn:microsoft.com/office/officeart/2005/8/layout/hList6"/>
    <dgm:cxn modelId="{A9D479A0-20F9-4CC1-A64A-88A1CEA4E2A6}" type="presParOf" srcId="{9696CE04-7F94-4BAD-A696-8F20898E626B}" destId="{B489F085-F969-4257-ACF0-1FEE0A07BC6B}" srcOrd="9" destOrd="0" presId="urn:microsoft.com/office/officeart/2005/8/layout/hList6"/>
    <dgm:cxn modelId="{7ADD9BD0-AB6D-4607-B7F4-F09CBDCE122C}" type="presParOf" srcId="{9696CE04-7F94-4BAD-A696-8F20898E626B}" destId="{430989B5-0B7F-4684-A9B4-F951BADDCD57}"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1D0BE-B0AF-4D8A-B8A8-DE7336AF29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8B1E053-45A2-4418-99B9-CB6FC2D86323}">
      <dgm:prSet phldrT="[Text]"/>
      <dgm:spPr/>
      <dgm:t>
        <a:bodyPr/>
        <a:lstStyle/>
        <a:p>
          <a:pPr algn="r" rtl="1"/>
          <a:r>
            <a:rPr lang="ar-IQ" dirty="0" smtClean="0"/>
            <a:t>حداثة المشكلة</a:t>
          </a:r>
          <a:endParaRPr lang="en-US" dirty="0"/>
        </a:p>
      </dgm:t>
    </dgm:pt>
    <dgm:pt modelId="{B4A23496-66D7-4695-8E57-5DBD7E95997A}" type="parTrans" cxnId="{A4AB67CF-D497-4F5C-A2A5-0C7E7C2AEB26}">
      <dgm:prSet/>
      <dgm:spPr/>
      <dgm:t>
        <a:bodyPr/>
        <a:lstStyle/>
        <a:p>
          <a:endParaRPr lang="en-US"/>
        </a:p>
      </dgm:t>
    </dgm:pt>
    <dgm:pt modelId="{30986079-67CD-498E-B9B1-0E45FD3CF03B}" type="sibTrans" cxnId="{A4AB67CF-D497-4F5C-A2A5-0C7E7C2AEB26}">
      <dgm:prSet/>
      <dgm:spPr/>
      <dgm:t>
        <a:bodyPr/>
        <a:lstStyle/>
        <a:p>
          <a:endParaRPr lang="en-US"/>
        </a:p>
      </dgm:t>
    </dgm:pt>
    <dgm:pt modelId="{274DD27D-B32C-4A09-9B48-09F73083DBC7}">
      <dgm:prSet phldrT="[Text]"/>
      <dgm:spPr/>
      <dgm:t>
        <a:bodyPr/>
        <a:lstStyle/>
        <a:p>
          <a:pPr algn="r"/>
          <a:r>
            <a:rPr lang="ar-IQ" dirty="0" smtClean="0"/>
            <a:t>الأهمية والقيمة العلمية للمشكلة  </a:t>
          </a:r>
          <a:endParaRPr lang="en-US" dirty="0"/>
        </a:p>
      </dgm:t>
    </dgm:pt>
    <dgm:pt modelId="{53944577-F181-4223-AD38-3FEC063C21C6}" type="parTrans" cxnId="{E6EE1F26-4794-4927-A560-0532CAED520D}">
      <dgm:prSet/>
      <dgm:spPr/>
      <dgm:t>
        <a:bodyPr/>
        <a:lstStyle/>
        <a:p>
          <a:endParaRPr lang="en-US"/>
        </a:p>
      </dgm:t>
    </dgm:pt>
    <dgm:pt modelId="{7A1A63BD-1793-4F59-BA87-A9A21CFBF4BC}" type="sibTrans" cxnId="{E6EE1F26-4794-4927-A560-0532CAED520D}">
      <dgm:prSet/>
      <dgm:spPr/>
      <dgm:t>
        <a:bodyPr/>
        <a:lstStyle/>
        <a:p>
          <a:endParaRPr lang="en-US"/>
        </a:p>
      </dgm:t>
    </dgm:pt>
    <dgm:pt modelId="{9ECCA25B-5382-43D5-A1DA-18B1B46FE450}">
      <dgm:prSet phldrT="[Text]"/>
      <dgm:spPr/>
      <dgm:t>
        <a:bodyPr/>
        <a:lstStyle/>
        <a:p>
          <a:pPr algn="r"/>
          <a:r>
            <a:rPr lang="ar-IQ" dirty="0" smtClean="0"/>
            <a:t>اهتمام الباحث بموضوع أو مشكلة البحث </a:t>
          </a:r>
          <a:endParaRPr lang="en-US" dirty="0"/>
        </a:p>
      </dgm:t>
    </dgm:pt>
    <dgm:pt modelId="{1BDCE452-374B-4C6D-A01B-04593EBFF3D6}" type="parTrans" cxnId="{FF4D2ADB-5A84-4BD3-9BCC-454EEF17F9C1}">
      <dgm:prSet/>
      <dgm:spPr/>
      <dgm:t>
        <a:bodyPr/>
        <a:lstStyle/>
        <a:p>
          <a:endParaRPr lang="en-US"/>
        </a:p>
      </dgm:t>
    </dgm:pt>
    <dgm:pt modelId="{64C9A7C5-E526-4485-8B30-48C5713CE98F}" type="sibTrans" cxnId="{FF4D2ADB-5A84-4BD3-9BCC-454EEF17F9C1}">
      <dgm:prSet/>
      <dgm:spPr/>
      <dgm:t>
        <a:bodyPr/>
        <a:lstStyle/>
        <a:p>
          <a:endParaRPr lang="en-US"/>
        </a:p>
      </dgm:t>
    </dgm:pt>
    <dgm:pt modelId="{525C3BEE-AA4E-4CD5-9A8C-600B2CC1A1AA}" type="pres">
      <dgm:prSet presAssocID="{4D61D0BE-B0AF-4D8A-B8A8-DE7336AF2959}" presName="linear" presStyleCnt="0">
        <dgm:presLayoutVars>
          <dgm:dir/>
          <dgm:animLvl val="lvl"/>
          <dgm:resizeHandles val="exact"/>
        </dgm:presLayoutVars>
      </dgm:prSet>
      <dgm:spPr/>
    </dgm:pt>
    <dgm:pt modelId="{B9E354DC-6E53-4EEB-9B18-233403BC259A}" type="pres">
      <dgm:prSet presAssocID="{68B1E053-45A2-4418-99B9-CB6FC2D86323}" presName="parentLin" presStyleCnt="0"/>
      <dgm:spPr/>
    </dgm:pt>
    <dgm:pt modelId="{70931C47-E856-42FD-840A-9ECA49BC64C6}" type="pres">
      <dgm:prSet presAssocID="{68B1E053-45A2-4418-99B9-CB6FC2D86323}" presName="parentLeftMargin" presStyleLbl="node1" presStyleIdx="0" presStyleCnt="3"/>
      <dgm:spPr/>
    </dgm:pt>
    <dgm:pt modelId="{4ADCA283-BA52-412B-A495-B084A681639D}" type="pres">
      <dgm:prSet presAssocID="{68B1E053-45A2-4418-99B9-CB6FC2D86323}" presName="parentText" presStyleLbl="node1" presStyleIdx="0" presStyleCnt="3">
        <dgm:presLayoutVars>
          <dgm:chMax val="0"/>
          <dgm:bulletEnabled val="1"/>
        </dgm:presLayoutVars>
      </dgm:prSet>
      <dgm:spPr/>
      <dgm:t>
        <a:bodyPr/>
        <a:lstStyle/>
        <a:p>
          <a:endParaRPr lang="en-US"/>
        </a:p>
      </dgm:t>
    </dgm:pt>
    <dgm:pt modelId="{BC03DE73-8DC4-42DB-B829-744CD9817895}" type="pres">
      <dgm:prSet presAssocID="{68B1E053-45A2-4418-99B9-CB6FC2D86323}" presName="negativeSpace" presStyleCnt="0"/>
      <dgm:spPr/>
    </dgm:pt>
    <dgm:pt modelId="{BEB8A3F2-2108-4B0A-B5CE-F73E10C0B921}" type="pres">
      <dgm:prSet presAssocID="{68B1E053-45A2-4418-99B9-CB6FC2D86323}" presName="childText" presStyleLbl="conFgAcc1" presStyleIdx="0" presStyleCnt="3">
        <dgm:presLayoutVars>
          <dgm:bulletEnabled val="1"/>
        </dgm:presLayoutVars>
      </dgm:prSet>
      <dgm:spPr/>
    </dgm:pt>
    <dgm:pt modelId="{C59D9B31-BA5B-44F8-84E1-9C46399B6AC1}" type="pres">
      <dgm:prSet presAssocID="{30986079-67CD-498E-B9B1-0E45FD3CF03B}" presName="spaceBetweenRectangles" presStyleCnt="0"/>
      <dgm:spPr/>
    </dgm:pt>
    <dgm:pt modelId="{200F3ADB-7470-4C59-A2F8-F9A927F2A398}" type="pres">
      <dgm:prSet presAssocID="{274DD27D-B32C-4A09-9B48-09F73083DBC7}" presName="parentLin" presStyleCnt="0"/>
      <dgm:spPr/>
    </dgm:pt>
    <dgm:pt modelId="{7794B41A-2FDB-434C-B919-B7A32FB01AE5}" type="pres">
      <dgm:prSet presAssocID="{274DD27D-B32C-4A09-9B48-09F73083DBC7}" presName="parentLeftMargin" presStyleLbl="node1" presStyleIdx="0" presStyleCnt="3"/>
      <dgm:spPr/>
    </dgm:pt>
    <dgm:pt modelId="{09A382AA-9781-4090-8AF3-C64746A2AC5D}" type="pres">
      <dgm:prSet presAssocID="{274DD27D-B32C-4A09-9B48-09F73083DBC7}" presName="parentText" presStyleLbl="node1" presStyleIdx="1" presStyleCnt="3">
        <dgm:presLayoutVars>
          <dgm:chMax val="0"/>
          <dgm:bulletEnabled val="1"/>
        </dgm:presLayoutVars>
      </dgm:prSet>
      <dgm:spPr/>
      <dgm:t>
        <a:bodyPr/>
        <a:lstStyle/>
        <a:p>
          <a:endParaRPr lang="en-US"/>
        </a:p>
      </dgm:t>
    </dgm:pt>
    <dgm:pt modelId="{7BA4C675-CFAF-4715-8579-B1D6717E8A8B}" type="pres">
      <dgm:prSet presAssocID="{274DD27D-B32C-4A09-9B48-09F73083DBC7}" presName="negativeSpace" presStyleCnt="0"/>
      <dgm:spPr/>
    </dgm:pt>
    <dgm:pt modelId="{96775A16-F057-4F43-B20E-BCDFEE30FC76}" type="pres">
      <dgm:prSet presAssocID="{274DD27D-B32C-4A09-9B48-09F73083DBC7}" presName="childText" presStyleLbl="conFgAcc1" presStyleIdx="1" presStyleCnt="3">
        <dgm:presLayoutVars>
          <dgm:bulletEnabled val="1"/>
        </dgm:presLayoutVars>
      </dgm:prSet>
      <dgm:spPr/>
    </dgm:pt>
    <dgm:pt modelId="{2122ECD4-19A0-4AB7-A038-CB5C586AD88F}" type="pres">
      <dgm:prSet presAssocID="{7A1A63BD-1793-4F59-BA87-A9A21CFBF4BC}" presName="spaceBetweenRectangles" presStyleCnt="0"/>
      <dgm:spPr/>
    </dgm:pt>
    <dgm:pt modelId="{E3903336-971F-434C-B6A4-4169F32C84E3}" type="pres">
      <dgm:prSet presAssocID="{9ECCA25B-5382-43D5-A1DA-18B1B46FE450}" presName="parentLin" presStyleCnt="0"/>
      <dgm:spPr/>
    </dgm:pt>
    <dgm:pt modelId="{4FF2D9B9-453C-4E66-BB08-D11D45EDE10F}" type="pres">
      <dgm:prSet presAssocID="{9ECCA25B-5382-43D5-A1DA-18B1B46FE450}" presName="parentLeftMargin" presStyleLbl="node1" presStyleIdx="1" presStyleCnt="3"/>
      <dgm:spPr/>
    </dgm:pt>
    <dgm:pt modelId="{170E217D-B364-4520-9DF1-0832F6BA8C78}" type="pres">
      <dgm:prSet presAssocID="{9ECCA25B-5382-43D5-A1DA-18B1B46FE450}" presName="parentText" presStyleLbl="node1" presStyleIdx="2" presStyleCnt="3">
        <dgm:presLayoutVars>
          <dgm:chMax val="0"/>
          <dgm:bulletEnabled val="1"/>
        </dgm:presLayoutVars>
      </dgm:prSet>
      <dgm:spPr/>
      <dgm:t>
        <a:bodyPr/>
        <a:lstStyle/>
        <a:p>
          <a:endParaRPr lang="en-US"/>
        </a:p>
      </dgm:t>
    </dgm:pt>
    <dgm:pt modelId="{4D58C7BA-6CE7-40F9-A9DA-D604BC056497}" type="pres">
      <dgm:prSet presAssocID="{9ECCA25B-5382-43D5-A1DA-18B1B46FE450}" presName="negativeSpace" presStyleCnt="0"/>
      <dgm:spPr/>
    </dgm:pt>
    <dgm:pt modelId="{EAB9315D-7CD0-4877-B1A5-0185C00FD3E1}" type="pres">
      <dgm:prSet presAssocID="{9ECCA25B-5382-43D5-A1DA-18B1B46FE450}" presName="childText" presStyleLbl="conFgAcc1" presStyleIdx="2" presStyleCnt="3">
        <dgm:presLayoutVars>
          <dgm:bulletEnabled val="1"/>
        </dgm:presLayoutVars>
      </dgm:prSet>
      <dgm:spPr/>
    </dgm:pt>
  </dgm:ptLst>
  <dgm:cxnLst>
    <dgm:cxn modelId="{0913E877-FDEC-4433-8D41-9E5188AEC488}" type="presOf" srcId="{274DD27D-B32C-4A09-9B48-09F73083DBC7}" destId="{09A382AA-9781-4090-8AF3-C64746A2AC5D}" srcOrd="1" destOrd="0" presId="urn:microsoft.com/office/officeart/2005/8/layout/list1"/>
    <dgm:cxn modelId="{82FF5138-52BB-4E3C-BD5C-319BC03EDCF2}" type="presOf" srcId="{68B1E053-45A2-4418-99B9-CB6FC2D86323}" destId="{70931C47-E856-42FD-840A-9ECA49BC64C6}" srcOrd="0" destOrd="0" presId="urn:microsoft.com/office/officeart/2005/8/layout/list1"/>
    <dgm:cxn modelId="{60B88FC9-8D9B-4BD1-9C72-0CC37A3F3EA2}" type="presOf" srcId="{274DD27D-B32C-4A09-9B48-09F73083DBC7}" destId="{7794B41A-2FDB-434C-B919-B7A32FB01AE5}" srcOrd="0" destOrd="0" presId="urn:microsoft.com/office/officeart/2005/8/layout/list1"/>
    <dgm:cxn modelId="{A4AB67CF-D497-4F5C-A2A5-0C7E7C2AEB26}" srcId="{4D61D0BE-B0AF-4D8A-B8A8-DE7336AF2959}" destId="{68B1E053-45A2-4418-99B9-CB6FC2D86323}" srcOrd="0" destOrd="0" parTransId="{B4A23496-66D7-4695-8E57-5DBD7E95997A}" sibTransId="{30986079-67CD-498E-B9B1-0E45FD3CF03B}"/>
    <dgm:cxn modelId="{EE771E57-831B-4C84-9F8E-25ADDD81FC26}" type="presOf" srcId="{9ECCA25B-5382-43D5-A1DA-18B1B46FE450}" destId="{170E217D-B364-4520-9DF1-0832F6BA8C78}" srcOrd="1" destOrd="0" presId="urn:microsoft.com/office/officeart/2005/8/layout/list1"/>
    <dgm:cxn modelId="{3DD998A1-36A8-4134-8576-F0E2014CA6AF}" type="presOf" srcId="{68B1E053-45A2-4418-99B9-CB6FC2D86323}" destId="{4ADCA283-BA52-412B-A495-B084A681639D}" srcOrd="1" destOrd="0" presId="urn:microsoft.com/office/officeart/2005/8/layout/list1"/>
    <dgm:cxn modelId="{DE92C1BA-279B-4142-B2D2-B6ED33C8EECF}" type="presOf" srcId="{9ECCA25B-5382-43D5-A1DA-18B1B46FE450}" destId="{4FF2D9B9-453C-4E66-BB08-D11D45EDE10F}" srcOrd="0" destOrd="0" presId="urn:microsoft.com/office/officeart/2005/8/layout/list1"/>
    <dgm:cxn modelId="{F0118D10-4FCF-44C7-8783-87D57958F238}" type="presOf" srcId="{4D61D0BE-B0AF-4D8A-B8A8-DE7336AF2959}" destId="{525C3BEE-AA4E-4CD5-9A8C-600B2CC1A1AA}" srcOrd="0" destOrd="0" presId="urn:microsoft.com/office/officeart/2005/8/layout/list1"/>
    <dgm:cxn modelId="{E6EE1F26-4794-4927-A560-0532CAED520D}" srcId="{4D61D0BE-B0AF-4D8A-B8A8-DE7336AF2959}" destId="{274DD27D-B32C-4A09-9B48-09F73083DBC7}" srcOrd="1" destOrd="0" parTransId="{53944577-F181-4223-AD38-3FEC063C21C6}" sibTransId="{7A1A63BD-1793-4F59-BA87-A9A21CFBF4BC}"/>
    <dgm:cxn modelId="{FF4D2ADB-5A84-4BD3-9BCC-454EEF17F9C1}" srcId="{4D61D0BE-B0AF-4D8A-B8A8-DE7336AF2959}" destId="{9ECCA25B-5382-43D5-A1DA-18B1B46FE450}" srcOrd="2" destOrd="0" parTransId="{1BDCE452-374B-4C6D-A01B-04593EBFF3D6}" sibTransId="{64C9A7C5-E526-4485-8B30-48C5713CE98F}"/>
    <dgm:cxn modelId="{DD06F1C5-9791-401C-B707-37B42E06AD7E}" type="presParOf" srcId="{525C3BEE-AA4E-4CD5-9A8C-600B2CC1A1AA}" destId="{B9E354DC-6E53-4EEB-9B18-233403BC259A}" srcOrd="0" destOrd="0" presId="urn:microsoft.com/office/officeart/2005/8/layout/list1"/>
    <dgm:cxn modelId="{C56BDDAE-62C9-4D6F-8A76-4554F6741A2B}" type="presParOf" srcId="{B9E354DC-6E53-4EEB-9B18-233403BC259A}" destId="{70931C47-E856-42FD-840A-9ECA49BC64C6}" srcOrd="0" destOrd="0" presId="urn:microsoft.com/office/officeart/2005/8/layout/list1"/>
    <dgm:cxn modelId="{39B078CD-2A45-4471-BE45-FF84B96614EA}" type="presParOf" srcId="{B9E354DC-6E53-4EEB-9B18-233403BC259A}" destId="{4ADCA283-BA52-412B-A495-B084A681639D}" srcOrd="1" destOrd="0" presId="urn:microsoft.com/office/officeart/2005/8/layout/list1"/>
    <dgm:cxn modelId="{C40BD02C-962F-4E39-8483-596540CD96B5}" type="presParOf" srcId="{525C3BEE-AA4E-4CD5-9A8C-600B2CC1A1AA}" destId="{BC03DE73-8DC4-42DB-B829-744CD9817895}" srcOrd="1" destOrd="0" presId="urn:microsoft.com/office/officeart/2005/8/layout/list1"/>
    <dgm:cxn modelId="{B3C2D288-0527-4E71-9886-FD003172F270}" type="presParOf" srcId="{525C3BEE-AA4E-4CD5-9A8C-600B2CC1A1AA}" destId="{BEB8A3F2-2108-4B0A-B5CE-F73E10C0B921}" srcOrd="2" destOrd="0" presId="urn:microsoft.com/office/officeart/2005/8/layout/list1"/>
    <dgm:cxn modelId="{41B973DF-4871-4AC7-9C55-D5622C06C03F}" type="presParOf" srcId="{525C3BEE-AA4E-4CD5-9A8C-600B2CC1A1AA}" destId="{C59D9B31-BA5B-44F8-84E1-9C46399B6AC1}" srcOrd="3" destOrd="0" presId="urn:microsoft.com/office/officeart/2005/8/layout/list1"/>
    <dgm:cxn modelId="{2B55832C-1D06-4E36-B908-32A97641046D}" type="presParOf" srcId="{525C3BEE-AA4E-4CD5-9A8C-600B2CC1A1AA}" destId="{200F3ADB-7470-4C59-A2F8-F9A927F2A398}" srcOrd="4" destOrd="0" presId="urn:microsoft.com/office/officeart/2005/8/layout/list1"/>
    <dgm:cxn modelId="{06F1F660-B739-42A5-BADE-A64B2641F8A9}" type="presParOf" srcId="{200F3ADB-7470-4C59-A2F8-F9A927F2A398}" destId="{7794B41A-2FDB-434C-B919-B7A32FB01AE5}" srcOrd="0" destOrd="0" presId="urn:microsoft.com/office/officeart/2005/8/layout/list1"/>
    <dgm:cxn modelId="{71B080ED-52FA-4CB6-B4B9-4CD98F607437}" type="presParOf" srcId="{200F3ADB-7470-4C59-A2F8-F9A927F2A398}" destId="{09A382AA-9781-4090-8AF3-C64746A2AC5D}" srcOrd="1" destOrd="0" presId="urn:microsoft.com/office/officeart/2005/8/layout/list1"/>
    <dgm:cxn modelId="{0F813636-8F29-404B-801F-7514A99C6128}" type="presParOf" srcId="{525C3BEE-AA4E-4CD5-9A8C-600B2CC1A1AA}" destId="{7BA4C675-CFAF-4715-8579-B1D6717E8A8B}" srcOrd="5" destOrd="0" presId="urn:microsoft.com/office/officeart/2005/8/layout/list1"/>
    <dgm:cxn modelId="{7F9B81CB-8D82-4F05-8024-6AD9D0348243}" type="presParOf" srcId="{525C3BEE-AA4E-4CD5-9A8C-600B2CC1A1AA}" destId="{96775A16-F057-4F43-B20E-BCDFEE30FC76}" srcOrd="6" destOrd="0" presId="urn:microsoft.com/office/officeart/2005/8/layout/list1"/>
    <dgm:cxn modelId="{F13396DE-1B8F-48D0-95B9-D9DEB63AB0DC}" type="presParOf" srcId="{525C3BEE-AA4E-4CD5-9A8C-600B2CC1A1AA}" destId="{2122ECD4-19A0-4AB7-A038-CB5C586AD88F}" srcOrd="7" destOrd="0" presId="urn:microsoft.com/office/officeart/2005/8/layout/list1"/>
    <dgm:cxn modelId="{B2111EC8-5368-45A8-BE95-78534F1D2CF8}" type="presParOf" srcId="{525C3BEE-AA4E-4CD5-9A8C-600B2CC1A1AA}" destId="{E3903336-971F-434C-B6A4-4169F32C84E3}" srcOrd="8" destOrd="0" presId="urn:microsoft.com/office/officeart/2005/8/layout/list1"/>
    <dgm:cxn modelId="{CEAD33B8-7290-4AD2-BEE4-EDAA70FA96E2}" type="presParOf" srcId="{E3903336-971F-434C-B6A4-4169F32C84E3}" destId="{4FF2D9B9-453C-4E66-BB08-D11D45EDE10F}" srcOrd="0" destOrd="0" presId="urn:microsoft.com/office/officeart/2005/8/layout/list1"/>
    <dgm:cxn modelId="{6A6CA253-E7E3-47DB-BEEF-250D7D604A3D}" type="presParOf" srcId="{E3903336-971F-434C-B6A4-4169F32C84E3}" destId="{170E217D-B364-4520-9DF1-0832F6BA8C78}" srcOrd="1" destOrd="0" presId="urn:microsoft.com/office/officeart/2005/8/layout/list1"/>
    <dgm:cxn modelId="{4E44098B-F173-4F88-A19A-8CC33D52605F}" type="presParOf" srcId="{525C3BEE-AA4E-4CD5-9A8C-600B2CC1A1AA}" destId="{4D58C7BA-6CE7-40F9-A9DA-D604BC056497}" srcOrd="9" destOrd="0" presId="urn:microsoft.com/office/officeart/2005/8/layout/list1"/>
    <dgm:cxn modelId="{1CCDCC46-1E59-4BB1-8FA6-A87367FA2BF6}" type="presParOf" srcId="{525C3BEE-AA4E-4CD5-9A8C-600B2CC1A1AA}" destId="{EAB9315D-7CD0-4877-B1A5-0185C00FD3E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EC8017-16F7-4A6E-9001-89F7E3A61F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D3FE23-C3FF-48E3-8BC9-EBF447B26D32}">
      <dgm:prSet phldrT="[Text]"/>
      <dgm:spPr/>
      <dgm:t>
        <a:bodyPr/>
        <a:lstStyle/>
        <a:p>
          <a:pPr algn="r"/>
          <a:r>
            <a:rPr lang="ar-IQ" dirty="0" smtClean="0"/>
            <a:t>الخبرة والقدرة على بحث المشكلة  </a:t>
          </a:r>
          <a:endParaRPr lang="en-US" dirty="0"/>
        </a:p>
      </dgm:t>
    </dgm:pt>
    <dgm:pt modelId="{FFC32A9D-554E-469D-BC99-3912594A2BEE}" type="parTrans" cxnId="{4E43D00B-312D-4259-9CD3-EFC2713152CC}">
      <dgm:prSet/>
      <dgm:spPr/>
      <dgm:t>
        <a:bodyPr/>
        <a:lstStyle/>
        <a:p>
          <a:endParaRPr lang="en-US"/>
        </a:p>
      </dgm:t>
    </dgm:pt>
    <dgm:pt modelId="{008095F2-049E-4E30-8932-C398494F017A}" type="sibTrans" cxnId="{4E43D00B-312D-4259-9CD3-EFC2713152CC}">
      <dgm:prSet/>
      <dgm:spPr/>
      <dgm:t>
        <a:bodyPr/>
        <a:lstStyle/>
        <a:p>
          <a:endParaRPr lang="en-US"/>
        </a:p>
      </dgm:t>
    </dgm:pt>
    <dgm:pt modelId="{83655083-4117-474A-B6F9-631096DB0277}">
      <dgm:prSet phldrT="[Text]"/>
      <dgm:spPr/>
      <dgm:t>
        <a:bodyPr/>
        <a:lstStyle/>
        <a:p>
          <a:pPr algn="r"/>
          <a:r>
            <a:rPr lang="ar-IQ" dirty="0" smtClean="0"/>
            <a:t>توافر البيانات ومصادرها</a:t>
          </a:r>
          <a:endParaRPr lang="en-US" dirty="0"/>
        </a:p>
      </dgm:t>
    </dgm:pt>
    <dgm:pt modelId="{E76C79A1-72AC-48DD-8F8E-5C361952FD4A}" type="parTrans" cxnId="{82F1C8DC-5E84-4EDB-9617-152799B24279}">
      <dgm:prSet/>
      <dgm:spPr/>
      <dgm:t>
        <a:bodyPr/>
        <a:lstStyle/>
        <a:p>
          <a:endParaRPr lang="en-US"/>
        </a:p>
      </dgm:t>
    </dgm:pt>
    <dgm:pt modelId="{FE705F38-F38A-4F3E-9798-B04813BC034A}" type="sibTrans" cxnId="{82F1C8DC-5E84-4EDB-9617-152799B24279}">
      <dgm:prSet/>
      <dgm:spPr/>
      <dgm:t>
        <a:bodyPr/>
        <a:lstStyle/>
        <a:p>
          <a:endParaRPr lang="en-US"/>
        </a:p>
      </dgm:t>
    </dgm:pt>
    <dgm:pt modelId="{10489B53-6B46-4C69-B4D2-0F5DC293218D}">
      <dgm:prSet phldrT="[Text]"/>
      <dgm:spPr/>
      <dgm:t>
        <a:bodyPr/>
        <a:lstStyle/>
        <a:p>
          <a:pPr algn="r"/>
          <a:r>
            <a:rPr lang="ar-IQ" dirty="0" smtClean="0"/>
            <a:t>الاشراف، الوقت، التكلفة </a:t>
          </a:r>
          <a:endParaRPr lang="en-US" dirty="0"/>
        </a:p>
      </dgm:t>
    </dgm:pt>
    <dgm:pt modelId="{C73363F0-1947-4273-B24F-C6BA81810843}" type="parTrans" cxnId="{0868CB90-3123-475B-A1A1-6110840FCEFA}">
      <dgm:prSet/>
      <dgm:spPr/>
      <dgm:t>
        <a:bodyPr/>
        <a:lstStyle/>
        <a:p>
          <a:endParaRPr lang="en-US"/>
        </a:p>
      </dgm:t>
    </dgm:pt>
    <dgm:pt modelId="{8BE56015-46D0-48D2-8B7B-D810CAD504D2}" type="sibTrans" cxnId="{0868CB90-3123-475B-A1A1-6110840FCEFA}">
      <dgm:prSet/>
      <dgm:spPr/>
      <dgm:t>
        <a:bodyPr/>
        <a:lstStyle/>
        <a:p>
          <a:endParaRPr lang="en-US"/>
        </a:p>
      </dgm:t>
    </dgm:pt>
    <dgm:pt modelId="{E53C73C0-A5CB-4C87-AD7A-AAF23611629F}" type="pres">
      <dgm:prSet presAssocID="{FFEC8017-16F7-4A6E-9001-89F7E3A61F5F}" presName="linear" presStyleCnt="0">
        <dgm:presLayoutVars>
          <dgm:dir/>
          <dgm:animLvl val="lvl"/>
          <dgm:resizeHandles val="exact"/>
        </dgm:presLayoutVars>
      </dgm:prSet>
      <dgm:spPr/>
    </dgm:pt>
    <dgm:pt modelId="{BC0161DA-63BE-4633-A320-1F2B4EF20A86}" type="pres">
      <dgm:prSet presAssocID="{52D3FE23-C3FF-48E3-8BC9-EBF447B26D32}" presName="parentLin" presStyleCnt="0"/>
      <dgm:spPr/>
    </dgm:pt>
    <dgm:pt modelId="{AA2573E0-0B94-41CF-B00E-C23471387F1A}" type="pres">
      <dgm:prSet presAssocID="{52D3FE23-C3FF-48E3-8BC9-EBF447B26D32}" presName="parentLeftMargin" presStyleLbl="node1" presStyleIdx="0" presStyleCnt="3"/>
      <dgm:spPr/>
    </dgm:pt>
    <dgm:pt modelId="{90424861-D0F0-48D0-B39D-ED915BE6DC69}" type="pres">
      <dgm:prSet presAssocID="{52D3FE23-C3FF-48E3-8BC9-EBF447B26D32}" presName="parentText" presStyleLbl="node1" presStyleIdx="0" presStyleCnt="3">
        <dgm:presLayoutVars>
          <dgm:chMax val="0"/>
          <dgm:bulletEnabled val="1"/>
        </dgm:presLayoutVars>
      </dgm:prSet>
      <dgm:spPr/>
      <dgm:t>
        <a:bodyPr/>
        <a:lstStyle/>
        <a:p>
          <a:endParaRPr lang="en-US"/>
        </a:p>
      </dgm:t>
    </dgm:pt>
    <dgm:pt modelId="{46EF9655-5B03-43D3-AA48-3525A43F2C0B}" type="pres">
      <dgm:prSet presAssocID="{52D3FE23-C3FF-48E3-8BC9-EBF447B26D32}" presName="negativeSpace" presStyleCnt="0"/>
      <dgm:spPr/>
    </dgm:pt>
    <dgm:pt modelId="{F6916D7A-0A40-4860-A9C8-B2019973ABD7}" type="pres">
      <dgm:prSet presAssocID="{52D3FE23-C3FF-48E3-8BC9-EBF447B26D32}" presName="childText" presStyleLbl="conFgAcc1" presStyleIdx="0" presStyleCnt="3">
        <dgm:presLayoutVars>
          <dgm:bulletEnabled val="1"/>
        </dgm:presLayoutVars>
      </dgm:prSet>
      <dgm:spPr/>
    </dgm:pt>
    <dgm:pt modelId="{118914A8-3AB7-4C21-B755-2F4403751E31}" type="pres">
      <dgm:prSet presAssocID="{008095F2-049E-4E30-8932-C398494F017A}" presName="spaceBetweenRectangles" presStyleCnt="0"/>
      <dgm:spPr/>
    </dgm:pt>
    <dgm:pt modelId="{468BE44A-3291-477D-A09A-D321DAE0B3FB}" type="pres">
      <dgm:prSet presAssocID="{83655083-4117-474A-B6F9-631096DB0277}" presName="parentLin" presStyleCnt="0"/>
      <dgm:spPr/>
    </dgm:pt>
    <dgm:pt modelId="{3CC4CEB2-5AD6-430C-9031-CD061072745A}" type="pres">
      <dgm:prSet presAssocID="{83655083-4117-474A-B6F9-631096DB0277}" presName="parentLeftMargin" presStyleLbl="node1" presStyleIdx="0" presStyleCnt="3"/>
      <dgm:spPr/>
    </dgm:pt>
    <dgm:pt modelId="{9D216AC5-CC85-4F97-A143-44563FE0CD6E}" type="pres">
      <dgm:prSet presAssocID="{83655083-4117-474A-B6F9-631096DB0277}" presName="parentText" presStyleLbl="node1" presStyleIdx="1" presStyleCnt="3">
        <dgm:presLayoutVars>
          <dgm:chMax val="0"/>
          <dgm:bulletEnabled val="1"/>
        </dgm:presLayoutVars>
      </dgm:prSet>
      <dgm:spPr/>
      <dgm:t>
        <a:bodyPr/>
        <a:lstStyle/>
        <a:p>
          <a:endParaRPr lang="en-US"/>
        </a:p>
      </dgm:t>
    </dgm:pt>
    <dgm:pt modelId="{7CDB10E0-E6E1-401C-9A5A-E707D4C88E67}" type="pres">
      <dgm:prSet presAssocID="{83655083-4117-474A-B6F9-631096DB0277}" presName="negativeSpace" presStyleCnt="0"/>
      <dgm:spPr/>
    </dgm:pt>
    <dgm:pt modelId="{607DD5AC-C93F-49E7-9D3E-4DC3C3E3C802}" type="pres">
      <dgm:prSet presAssocID="{83655083-4117-474A-B6F9-631096DB0277}" presName="childText" presStyleLbl="conFgAcc1" presStyleIdx="1" presStyleCnt="3">
        <dgm:presLayoutVars>
          <dgm:bulletEnabled val="1"/>
        </dgm:presLayoutVars>
      </dgm:prSet>
      <dgm:spPr/>
    </dgm:pt>
    <dgm:pt modelId="{90CAF2FF-2460-417E-8CD1-EFBB91D7D9A5}" type="pres">
      <dgm:prSet presAssocID="{FE705F38-F38A-4F3E-9798-B04813BC034A}" presName="spaceBetweenRectangles" presStyleCnt="0"/>
      <dgm:spPr/>
    </dgm:pt>
    <dgm:pt modelId="{BABA1FEB-42C5-4019-8319-AC77565B103B}" type="pres">
      <dgm:prSet presAssocID="{10489B53-6B46-4C69-B4D2-0F5DC293218D}" presName="parentLin" presStyleCnt="0"/>
      <dgm:spPr/>
    </dgm:pt>
    <dgm:pt modelId="{487B351A-A0CB-4E41-B530-621254D64C0C}" type="pres">
      <dgm:prSet presAssocID="{10489B53-6B46-4C69-B4D2-0F5DC293218D}" presName="parentLeftMargin" presStyleLbl="node1" presStyleIdx="1" presStyleCnt="3"/>
      <dgm:spPr/>
    </dgm:pt>
    <dgm:pt modelId="{EDE41E54-9D08-4453-93FE-A1399A10797D}" type="pres">
      <dgm:prSet presAssocID="{10489B53-6B46-4C69-B4D2-0F5DC293218D}" presName="parentText" presStyleLbl="node1" presStyleIdx="2" presStyleCnt="3">
        <dgm:presLayoutVars>
          <dgm:chMax val="0"/>
          <dgm:bulletEnabled val="1"/>
        </dgm:presLayoutVars>
      </dgm:prSet>
      <dgm:spPr/>
      <dgm:t>
        <a:bodyPr/>
        <a:lstStyle/>
        <a:p>
          <a:endParaRPr lang="en-US"/>
        </a:p>
      </dgm:t>
    </dgm:pt>
    <dgm:pt modelId="{F45EB033-4CB7-4C54-8111-8D11F9239D11}" type="pres">
      <dgm:prSet presAssocID="{10489B53-6B46-4C69-B4D2-0F5DC293218D}" presName="negativeSpace" presStyleCnt="0"/>
      <dgm:spPr/>
    </dgm:pt>
    <dgm:pt modelId="{C234123E-0382-4D98-BC57-1BA6109B3F84}" type="pres">
      <dgm:prSet presAssocID="{10489B53-6B46-4C69-B4D2-0F5DC293218D}" presName="childText" presStyleLbl="conFgAcc1" presStyleIdx="2" presStyleCnt="3">
        <dgm:presLayoutVars>
          <dgm:bulletEnabled val="1"/>
        </dgm:presLayoutVars>
      </dgm:prSet>
      <dgm:spPr/>
    </dgm:pt>
  </dgm:ptLst>
  <dgm:cxnLst>
    <dgm:cxn modelId="{AF1C832D-14E6-4566-AAD8-1C345DED7368}" type="presOf" srcId="{83655083-4117-474A-B6F9-631096DB0277}" destId="{3CC4CEB2-5AD6-430C-9031-CD061072745A}" srcOrd="0" destOrd="0" presId="urn:microsoft.com/office/officeart/2005/8/layout/list1"/>
    <dgm:cxn modelId="{82F1C8DC-5E84-4EDB-9617-152799B24279}" srcId="{FFEC8017-16F7-4A6E-9001-89F7E3A61F5F}" destId="{83655083-4117-474A-B6F9-631096DB0277}" srcOrd="1" destOrd="0" parTransId="{E76C79A1-72AC-48DD-8F8E-5C361952FD4A}" sibTransId="{FE705F38-F38A-4F3E-9798-B04813BC034A}"/>
    <dgm:cxn modelId="{D5177EE9-F04D-4617-8EEE-DBFEB701D48C}" type="presOf" srcId="{83655083-4117-474A-B6F9-631096DB0277}" destId="{9D216AC5-CC85-4F97-A143-44563FE0CD6E}" srcOrd="1" destOrd="0" presId="urn:microsoft.com/office/officeart/2005/8/layout/list1"/>
    <dgm:cxn modelId="{CDB4943A-9782-42B9-B0AC-9BBB87CE7269}" type="presOf" srcId="{10489B53-6B46-4C69-B4D2-0F5DC293218D}" destId="{487B351A-A0CB-4E41-B530-621254D64C0C}" srcOrd="0" destOrd="0" presId="urn:microsoft.com/office/officeart/2005/8/layout/list1"/>
    <dgm:cxn modelId="{0868CB90-3123-475B-A1A1-6110840FCEFA}" srcId="{FFEC8017-16F7-4A6E-9001-89F7E3A61F5F}" destId="{10489B53-6B46-4C69-B4D2-0F5DC293218D}" srcOrd="2" destOrd="0" parTransId="{C73363F0-1947-4273-B24F-C6BA81810843}" sibTransId="{8BE56015-46D0-48D2-8B7B-D810CAD504D2}"/>
    <dgm:cxn modelId="{A40B58A2-8A59-413D-B66E-1FAE7D197C73}" type="presOf" srcId="{52D3FE23-C3FF-48E3-8BC9-EBF447B26D32}" destId="{AA2573E0-0B94-41CF-B00E-C23471387F1A}" srcOrd="0" destOrd="0" presId="urn:microsoft.com/office/officeart/2005/8/layout/list1"/>
    <dgm:cxn modelId="{4EB99F28-7C01-4C80-B66E-AB1138097B7C}" type="presOf" srcId="{FFEC8017-16F7-4A6E-9001-89F7E3A61F5F}" destId="{E53C73C0-A5CB-4C87-AD7A-AAF23611629F}" srcOrd="0" destOrd="0" presId="urn:microsoft.com/office/officeart/2005/8/layout/list1"/>
    <dgm:cxn modelId="{4E43D00B-312D-4259-9CD3-EFC2713152CC}" srcId="{FFEC8017-16F7-4A6E-9001-89F7E3A61F5F}" destId="{52D3FE23-C3FF-48E3-8BC9-EBF447B26D32}" srcOrd="0" destOrd="0" parTransId="{FFC32A9D-554E-469D-BC99-3912594A2BEE}" sibTransId="{008095F2-049E-4E30-8932-C398494F017A}"/>
    <dgm:cxn modelId="{277AAF9A-4FC8-4A3E-9895-35D2976B49A9}" type="presOf" srcId="{10489B53-6B46-4C69-B4D2-0F5DC293218D}" destId="{EDE41E54-9D08-4453-93FE-A1399A10797D}" srcOrd="1" destOrd="0" presId="urn:microsoft.com/office/officeart/2005/8/layout/list1"/>
    <dgm:cxn modelId="{BA3178B7-B51C-4ABD-9571-31C06A7BB992}" type="presOf" srcId="{52D3FE23-C3FF-48E3-8BC9-EBF447B26D32}" destId="{90424861-D0F0-48D0-B39D-ED915BE6DC69}" srcOrd="1" destOrd="0" presId="urn:microsoft.com/office/officeart/2005/8/layout/list1"/>
    <dgm:cxn modelId="{814C5CBE-C0FF-4A76-AC49-7C417ADB3DA9}" type="presParOf" srcId="{E53C73C0-A5CB-4C87-AD7A-AAF23611629F}" destId="{BC0161DA-63BE-4633-A320-1F2B4EF20A86}" srcOrd="0" destOrd="0" presId="urn:microsoft.com/office/officeart/2005/8/layout/list1"/>
    <dgm:cxn modelId="{10AB9B8E-2C01-4CEF-8B33-3125911DBE2C}" type="presParOf" srcId="{BC0161DA-63BE-4633-A320-1F2B4EF20A86}" destId="{AA2573E0-0B94-41CF-B00E-C23471387F1A}" srcOrd="0" destOrd="0" presId="urn:microsoft.com/office/officeart/2005/8/layout/list1"/>
    <dgm:cxn modelId="{6F7B9B70-A936-49DF-A9C7-33D55F0D7B52}" type="presParOf" srcId="{BC0161DA-63BE-4633-A320-1F2B4EF20A86}" destId="{90424861-D0F0-48D0-B39D-ED915BE6DC69}" srcOrd="1" destOrd="0" presId="urn:microsoft.com/office/officeart/2005/8/layout/list1"/>
    <dgm:cxn modelId="{A879D6DB-64BD-45F3-8F7B-AE06E3248F91}" type="presParOf" srcId="{E53C73C0-A5CB-4C87-AD7A-AAF23611629F}" destId="{46EF9655-5B03-43D3-AA48-3525A43F2C0B}" srcOrd="1" destOrd="0" presId="urn:microsoft.com/office/officeart/2005/8/layout/list1"/>
    <dgm:cxn modelId="{A63C8B0E-91BD-44A1-8E9A-742BFB2D5234}" type="presParOf" srcId="{E53C73C0-A5CB-4C87-AD7A-AAF23611629F}" destId="{F6916D7A-0A40-4860-A9C8-B2019973ABD7}" srcOrd="2" destOrd="0" presId="urn:microsoft.com/office/officeart/2005/8/layout/list1"/>
    <dgm:cxn modelId="{382598DE-8602-45CC-9D27-EBCF7FDDA216}" type="presParOf" srcId="{E53C73C0-A5CB-4C87-AD7A-AAF23611629F}" destId="{118914A8-3AB7-4C21-B755-2F4403751E31}" srcOrd="3" destOrd="0" presId="urn:microsoft.com/office/officeart/2005/8/layout/list1"/>
    <dgm:cxn modelId="{9FF625FE-6E4A-49FF-9C92-0C93C01A6BD6}" type="presParOf" srcId="{E53C73C0-A5CB-4C87-AD7A-AAF23611629F}" destId="{468BE44A-3291-477D-A09A-D321DAE0B3FB}" srcOrd="4" destOrd="0" presId="urn:microsoft.com/office/officeart/2005/8/layout/list1"/>
    <dgm:cxn modelId="{B6D740B7-A952-48D7-AEE0-71748EAFD004}" type="presParOf" srcId="{468BE44A-3291-477D-A09A-D321DAE0B3FB}" destId="{3CC4CEB2-5AD6-430C-9031-CD061072745A}" srcOrd="0" destOrd="0" presId="urn:microsoft.com/office/officeart/2005/8/layout/list1"/>
    <dgm:cxn modelId="{86ECBFBB-DAFC-475D-A4AB-CE9E4524DB0C}" type="presParOf" srcId="{468BE44A-3291-477D-A09A-D321DAE0B3FB}" destId="{9D216AC5-CC85-4F97-A143-44563FE0CD6E}" srcOrd="1" destOrd="0" presId="urn:microsoft.com/office/officeart/2005/8/layout/list1"/>
    <dgm:cxn modelId="{08D7B9CE-B25E-4832-8B01-832F3BCDC22A}" type="presParOf" srcId="{E53C73C0-A5CB-4C87-AD7A-AAF23611629F}" destId="{7CDB10E0-E6E1-401C-9A5A-E707D4C88E67}" srcOrd="5" destOrd="0" presId="urn:microsoft.com/office/officeart/2005/8/layout/list1"/>
    <dgm:cxn modelId="{BF6B409C-E20B-4FE2-BA5F-C30806A0C9FA}" type="presParOf" srcId="{E53C73C0-A5CB-4C87-AD7A-AAF23611629F}" destId="{607DD5AC-C93F-49E7-9D3E-4DC3C3E3C802}" srcOrd="6" destOrd="0" presId="urn:microsoft.com/office/officeart/2005/8/layout/list1"/>
    <dgm:cxn modelId="{B7189870-1793-499C-B8E7-93B22FB43591}" type="presParOf" srcId="{E53C73C0-A5CB-4C87-AD7A-AAF23611629F}" destId="{90CAF2FF-2460-417E-8CD1-EFBB91D7D9A5}" srcOrd="7" destOrd="0" presId="urn:microsoft.com/office/officeart/2005/8/layout/list1"/>
    <dgm:cxn modelId="{64143C8E-C86E-4B2B-BA6A-DA3D94E94EB8}" type="presParOf" srcId="{E53C73C0-A5CB-4C87-AD7A-AAF23611629F}" destId="{BABA1FEB-42C5-4019-8319-AC77565B103B}" srcOrd="8" destOrd="0" presId="urn:microsoft.com/office/officeart/2005/8/layout/list1"/>
    <dgm:cxn modelId="{8A15F2B4-1754-44E9-9151-06502086E812}" type="presParOf" srcId="{BABA1FEB-42C5-4019-8319-AC77565B103B}" destId="{487B351A-A0CB-4E41-B530-621254D64C0C}" srcOrd="0" destOrd="0" presId="urn:microsoft.com/office/officeart/2005/8/layout/list1"/>
    <dgm:cxn modelId="{4FD1D82D-30E9-4002-8141-645299EF446D}" type="presParOf" srcId="{BABA1FEB-42C5-4019-8319-AC77565B103B}" destId="{EDE41E54-9D08-4453-93FE-A1399A10797D}" srcOrd="1" destOrd="0" presId="urn:microsoft.com/office/officeart/2005/8/layout/list1"/>
    <dgm:cxn modelId="{615D45AC-E04E-4432-9ECD-D488D349B0C2}" type="presParOf" srcId="{E53C73C0-A5CB-4C87-AD7A-AAF23611629F}" destId="{F45EB033-4CB7-4C54-8111-8D11F9239D11}" srcOrd="9" destOrd="0" presId="urn:microsoft.com/office/officeart/2005/8/layout/list1"/>
    <dgm:cxn modelId="{EE358333-E5CC-47AB-B920-4A00D1C3E29A}" type="presParOf" srcId="{E53C73C0-A5CB-4C87-AD7A-AAF23611629F}" destId="{C234123E-0382-4D98-BC57-1BA6109B3F8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4C0B5E-AAF7-41D0-8C4A-63D152ED08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F09A7EB-77A1-4FF3-932B-82A2F401C0C7}">
      <dgm:prSet phldrT="[Text]"/>
      <dgm:spPr/>
      <dgm:t>
        <a:bodyPr/>
        <a:lstStyle/>
        <a:p>
          <a:pPr algn="r"/>
          <a:r>
            <a:rPr lang="ar-JO" dirty="0" smtClean="0"/>
            <a:t>1- </a:t>
          </a:r>
          <a:r>
            <a:rPr lang="ar-IQ" dirty="0" smtClean="0"/>
            <a:t>تحديد المجتمع المراد دراسته</a:t>
          </a:r>
          <a:endParaRPr lang="en-US" dirty="0"/>
        </a:p>
      </dgm:t>
    </dgm:pt>
    <dgm:pt modelId="{BB01FB77-6A5A-44AF-ADE5-BEEF76BE8879}" type="parTrans" cxnId="{023C56CD-26BF-4C91-967A-B6E02559DBC8}">
      <dgm:prSet/>
      <dgm:spPr/>
      <dgm:t>
        <a:bodyPr/>
        <a:lstStyle/>
        <a:p>
          <a:endParaRPr lang="en-US"/>
        </a:p>
      </dgm:t>
    </dgm:pt>
    <dgm:pt modelId="{6D047980-76E2-42BF-9CFD-91428A14C0A6}" type="sibTrans" cxnId="{023C56CD-26BF-4C91-967A-B6E02559DBC8}">
      <dgm:prSet/>
      <dgm:spPr/>
      <dgm:t>
        <a:bodyPr/>
        <a:lstStyle/>
        <a:p>
          <a:endParaRPr lang="en-US"/>
        </a:p>
      </dgm:t>
    </dgm:pt>
    <dgm:pt modelId="{75956287-7F6F-456D-BDF8-931ABDD8BB1D}">
      <dgm:prSet phldrT="[Text]"/>
      <dgm:spPr/>
      <dgm:t>
        <a:bodyPr/>
        <a:lstStyle/>
        <a:p>
          <a:pPr algn="r" rtl="1"/>
          <a:r>
            <a:rPr lang="ar-JO" dirty="0" smtClean="0"/>
            <a:t>2- </a:t>
          </a:r>
          <a:r>
            <a:rPr lang="ar-IQ" dirty="0" smtClean="0"/>
            <a:t>وضع هياكل الجداول الإحصائية التي تستوعب البيانات التي يتوقع تجميعها في البحث</a:t>
          </a:r>
          <a:endParaRPr lang="en-US" dirty="0"/>
        </a:p>
      </dgm:t>
    </dgm:pt>
    <dgm:pt modelId="{B8DF6455-1984-4CB2-95B9-139175A57FED}" type="parTrans" cxnId="{77B715FF-43A0-460D-965A-381FA3AD2BC2}">
      <dgm:prSet/>
      <dgm:spPr/>
      <dgm:t>
        <a:bodyPr/>
        <a:lstStyle/>
        <a:p>
          <a:endParaRPr lang="en-US"/>
        </a:p>
      </dgm:t>
    </dgm:pt>
    <dgm:pt modelId="{F8DD5B6D-8291-4C69-9D47-4CBF077DE605}" type="sibTrans" cxnId="{77B715FF-43A0-460D-965A-381FA3AD2BC2}">
      <dgm:prSet/>
      <dgm:spPr/>
      <dgm:t>
        <a:bodyPr/>
        <a:lstStyle/>
        <a:p>
          <a:endParaRPr lang="en-US"/>
        </a:p>
      </dgm:t>
    </dgm:pt>
    <dgm:pt modelId="{0EBFD496-9550-42C0-983B-F68A594B9517}">
      <dgm:prSet phldrT="[Text]"/>
      <dgm:spPr/>
      <dgm:t>
        <a:bodyPr/>
        <a:lstStyle/>
        <a:p>
          <a:pPr algn="r" rtl="1"/>
          <a:r>
            <a:rPr lang="ar-JO" dirty="0" smtClean="0"/>
            <a:t>3- </a:t>
          </a:r>
          <a:r>
            <a:rPr lang="ar-IQ" dirty="0" smtClean="0"/>
            <a:t>تحديد مصادر البيانات ثم تجميعها، وقد تكون هذه المصادر منشورة كالكتب والتقارير، وقد تكون غير منشورة كالوالوثائق وغيرها</a:t>
          </a:r>
          <a:endParaRPr lang="en-US" dirty="0"/>
        </a:p>
      </dgm:t>
    </dgm:pt>
    <dgm:pt modelId="{761434C5-038D-44E1-8132-8CB62C15AB8E}" type="parTrans" cxnId="{9A1D1B79-BE77-4159-9D1D-1CE353295AF2}">
      <dgm:prSet/>
      <dgm:spPr/>
      <dgm:t>
        <a:bodyPr/>
        <a:lstStyle/>
        <a:p>
          <a:endParaRPr lang="en-US"/>
        </a:p>
      </dgm:t>
    </dgm:pt>
    <dgm:pt modelId="{EB97EF04-6D3C-4B1D-A91D-DF8710CCA310}" type="sibTrans" cxnId="{9A1D1B79-BE77-4159-9D1D-1CE353295AF2}">
      <dgm:prSet/>
      <dgm:spPr/>
      <dgm:t>
        <a:bodyPr/>
        <a:lstStyle/>
        <a:p>
          <a:endParaRPr lang="en-US"/>
        </a:p>
      </dgm:t>
    </dgm:pt>
    <dgm:pt modelId="{4B9EE310-779C-4080-945E-F48EFD2427A9}" type="pres">
      <dgm:prSet presAssocID="{E74C0B5E-AAF7-41D0-8C4A-63D152ED08A7}" presName="Name0" presStyleCnt="0">
        <dgm:presLayoutVars>
          <dgm:chMax val="7"/>
          <dgm:chPref val="7"/>
          <dgm:dir/>
        </dgm:presLayoutVars>
      </dgm:prSet>
      <dgm:spPr/>
    </dgm:pt>
    <dgm:pt modelId="{4BDC1921-5C62-45B8-8D7D-761D55AF8D2D}" type="pres">
      <dgm:prSet presAssocID="{E74C0B5E-AAF7-41D0-8C4A-63D152ED08A7}" presName="Name1" presStyleCnt="0"/>
      <dgm:spPr/>
    </dgm:pt>
    <dgm:pt modelId="{8D4358BB-FCD0-4C96-B4C7-361ED1AF47D5}" type="pres">
      <dgm:prSet presAssocID="{E74C0B5E-AAF7-41D0-8C4A-63D152ED08A7}" presName="cycle" presStyleCnt="0"/>
      <dgm:spPr/>
    </dgm:pt>
    <dgm:pt modelId="{FBD96D35-205B-4165-B9F2-92771CFB9E5C}" type="pres">
      <dgm:prSet presAssocID="{E74C0B5E-AAF7-41D0-8C4A-63D152ED08A7}" presName="srcNode" presStyleLbl="node1" presStyleIdx="0" presStyleCnt="3"/>
      <dgm:spPr/>
    </dgm:pt>
    <dgm:pt modelId="{04812A75-CAF1-43F2-9C7A-A04DB5AA1F2A}" type="pres">
      <dgm:prSet presAssocID="{E74C0B5E-AAF7-41D0-8C4A-63D152ED08A7}" presName="conn" presStyleLbl="parChTrans1D2" presStyleIdx="0" presStyleCnt="1"/>
      <dgm:spPr/>
    </dgm:pt>
    <dgm:pt modelId="{89C13FC5-C9C3-401F-9F65-5CEC16965F27}" type="pres">
      <dgm:prSet presAssocID="{E74C0B5E-AAF7-41D0-8C4A-63D152ED08A7}" presName="extraNode" presStyleLbl="node1" presStyleIdx="0" presStyleCnt="3"/>
      <dgm:spPr/>
    </dgm:pt>
    <dgm:pt modelId="{C399D7C0-D25E-495A-9DE7-E048C752830D}" type="pres">
      <dgm:prSet presAssocID="{E74C0B5E-AAF7-41D0-8C4A-63D152ED08A7}" presName="dstNode" presStyleLbl="node1" presStyleIdx="0" presStyleCnt="3"/>
      <dgm:spPr/>
    </dgm:pt>
    <dgm:pt modelId="{5504B3AF-D49A-48F2-B98E-BA6BE6151D73}" type="pres">
      <dgm:prSet presAssocID="{3F09A7EB-77A1-4FF3-932B-82A2F401C0C7}" presName="text_1" presStyleLbl="node1" presStyleIdx="0" presStyleCnt="3">
        <dgm:presLayoutVars>
          <dgm:bulletEnabled val="1"/>
        </dgm:presLayoutVars>
      </dgm:prSet>
      <dgm:spPr/>
      <dgm:t>
        <a:bodyPr/>
        <a:lstStyle/>
        <a:p>
          <a:endParaRPr lang="en-US"/>
        </a:p>
      </dgm:t>
    </dgm:pt>
    <dgm:pt modelId="{E3075A17-6CB1-445E-B31C-CC1CB9C4C5AD}" type="pres">
      <dgm:prSet presAssocID="{3F09A7EB-77A1-4FF3-932B-82A2F401C0C7}" presName="accent_1" presStyleCnt="0"/>
      <dgm:spPr/>
    </dgm:pt>
    <dgm:pt modelId="{E7CD7C79-1375-4506-A052-482CDE278ACF}" type="pres">
      <dgm:prSet presAssocID="{3F09A7EB-77A1-4FF3-932B-82A2F401C0C7}" presName="accentRepeatNode" presStyleLbl="solidFgAcc1" presStyleIdx="0" presStyleCnt="3"/>
      <dgm:spPr/>
    </dgm:pt>
    <dgm:pt modelId="{03CEDFDB-5D66-4692-8C56-4260C164FE6A}" type="pres">
      <dgm:prSet presAssocID="{75956287-7F6F-456D-BDF8-931ABDD8BB1D}" presName="text_2" presStyleLbl="node1" presStyleIdx="1" presStyleCnt="3">
        <dgm:presLayoutVars>
          <dgm:bulletEnabled val="1"/>
        </dgm:presLayoutVars>
      </dgm:prSet>
      <dgm:spPr/>
      <dgm:t>
        <a:bodyPr/>
        <a:lstStyle/>
        <a:p>
          <a:endParaRPr lang="en-US"/>
        </a:p>
      </dgm:t>
    </dgm:pt>
    <dgm:pt modelId="{2405522E-BBA6-4751-8321-20B33844285D}" type="pres">
      <dgm:prSet presAssocID="{75956287-7F6F-456D-BDF8-931ABDD8BB1D}" presName="accent_2" presStyleCnt="0"/>
      <dgm:spPr/>
    </dgm:pt>
    <dgm:pt modelId="{2645E6A8-7ACA-4670-975B-90AFDDD8466E}" type="pres">
      <dgm:prSet presAssocID="{75956287-7F6F-456D-BDF8-931ABDD8BB1D}" presName="accentRepeatNode" presStyleLbl="solidFgAcc1" presStyleIdx="1" presStyleCnt="3"/>
      <dgm:spPr/>
    </dgm:pt>
    <dgm:pt modelId="{B5BE6872-0DA0-472B-9D39-4DE2C96DA918}" type="pres">
      <dgm:prSet presAssocID="{0EBFD496-9550-42C0-983B-F68A594B9517}" presName="text_3" presStyleLbl="node1" presStyleIdx="2" presStyleCnt="3">
        <dgm:presLayoutVars>
          <dgm:bulletEnabled val="1"/>
        </dgm:presLayoutVars>
      </dgm:prSet>
      <dgm:spPr/>
      <dgm:t>
        <a:bodyPr/>
        <a:lstStyle/>
        <a:p>
          <a:endParaRPr lang="en-US"/>
        </a:p>
      </dgm:t>
    </dgm:pt>
    <dgm:pt modelId="{2BDAF16D-210B-4BA7-9F6A-F2F5529A4A6A}" type="pres">
      <dgm:prSet presAssocID="{0EBFD496-9550-42C0-983B-F68A594B9517}" presName="accent_3" presStyleCnt="0"/>
      <dgm:spPr/>
    </dgm:pt>
    <dgm:pt modelId="{26685094-5339-4DD5-86E3-07AC5004AF64}" type="pres">
      <dgm:prSet presAssocID="{0EBFD496-9550-42C0-983B-F68A594B9517}" presName="accentRepeatNode" presStyleLbl="solidFgAcc1" presStyleIdx="2" presStyleCnt="3"/>
      <dgm:spPr/>
    </dgm:pt>
  </dgm:ptLst>
  <dgm:cxnLst>
    <dgm:cxn modelId="{C74F2491-B2DB-41AD-88AF-12616E55E3C5}" type="presOf" srcId="{75956287-7F6F-456D-BDF8-931ABDD8BB1D}" destId="{03CEDFDB-5D66-4692-8C56-4260C164FE6A}" srcOrd="0" destOrd="0" presId="urn:microsoft.com/office/officeart/2008/layout/VerticalCurvedList"/>
    <dgm:cxn modelId="{7C8F1B66-B2DC-41F8-840B-1626EB4D84CD}" type="presOf" srcId="{0EBFD496-9550-42C0-983B-F68A594B9517}" destId="{B5BE6872-0DA0-472B-9D39-4DE2C96DA918}" srcOrd="0" destOrd="0" presId="urn:microsoft.com/office/officeart/2008/layout/VerticalCurvedList"/>
    <dgm:cxn modelId="{0A076C1B-5D5B-4F2F-B8F0-90D203BB1C68}" type="presOf" srcId="{6D047980-76E2-42BF-9CFD-91428A14C0A6}" destId="{04812A75-CAF1-43F2-9C7A-A04DB5AA1F2A}" srcOrd="0" destOrd="0" presId="urn:microsoft.com/office/officeart/2008/layout/VerticalCurvedList"/>
    <dgm:cxn modelId="{9A1D1B79-BE77-4159-9D1D-1CE353295AF2}" srcId="{E74C0B5E-AAF7-41D0-8C4A-63D152ED08A7}" destId="{0EBFD496-9550-42C0-983B-F68A594B9517}" srcOrd="2" destOrd="0" parTransId="{761434C5-038D-44E1-8132-8CB62C15AB8E}" sibTransId="{EB97EF04-6D3C-4B1D-A91D-DF8710CCA310}"/>
    <dgm:cxn modelId="{2466C4DA-8957-4220-87B3-3978B994C942}" type="presOf" srcId="{3F09A7EB-77A1-4FF3-932B-82A2F401C0C7}" destId="{5504B3AF-D49A-48F2-B98E-BA6BE6151D73}" srcOrd="0" destOrd="0" presId="urn:microsoft.com/office/officeart/2008/layout/VerticalCurvedList"/>
    <dgm:cxn modelId="{77B715FF-43A0-460D-965A-381FA3AD2BC2}" srcId="{E74C0B5E-AAF7-41D0-8C4A-63D152ED08A7}" destId="{75956287-7F6F-456D-BDF8-931ABDD8BB1D}" srcOrd="1" destOrd="0" parTransId="{B8DF6455-1984-4CB2-95B9-139175A57FED}" sibTransId="{F8DD5B6D-8291-4C69-9D47-4CBF077DE605}"/>
    <dgm:cxn modelId="{ADDFA2AA-48AC-45D9-98A1-42AC5E4AE6CE}" type="presOf" srcId="{E74C0B5E-AAF7-41D0-8C4A-63D152ED08A7}" destId="{4B9EE310-779C-4080-945E-F48EFD2427A9}" srcOrd="0" destOrd="0" presId="urn:microsoft.com/office/officeart/2008/layout/VerticalCurvedList"/>
    <dgm:cxn modelId="{023C56CD-26BF-4C91-967A-B6E02559DBC8}" srcId="{E74C0B5E-AAF7-41D0-8C4A-63D152ED08A7}" destId="{3F09A7EB-77A1-4FF3-932B-82A2F401C0C7}" srcOrd="0" destOrd="0" parTransId="{BB01FB77-6A5A-44AF-ADE5-BEEF76BE8879}" sibTransId="{6D047980-76E2-42BF-9CFD-91428A14C0A6}"/>
    <dgm:cxn modelId="{0A890CFE-6E91-455C-AFF1-8BA492D274C4}" type="presParOf" srcId="{4B9EE310-779C-4080-945E-F48EFD2427A9}" destId="{4BDC1921-5C62-45B8-8D7D-761D55AF8D2D}" srcOrd="0" destOrd="0" presId="urn:microsoft.com/office/officeart/2008/layout/VerticalCurvedList"/>
    <dgm:cxn modelId="{2B96F268-141B-407A-AF90-257B2F82C8C3}" type="presParOf" srcId="{4BDC1921-5C62-45B8-8D7D-761D55AF8D2D}" destId="{8D4358BB-FCD0-4C96-B4C7-361ED1AF47D5}" srcOrd="0" destOrd="0" presId="urn:microsoft.com/office/officeart/2008/layout/VerticalCurvedList"/>
    <dgm:cxn modelId="{F1373526-274D-419F-A895-CD48BF429DE5}" type="presParOf" srcId="{8D4358BB-FCD0-4C96-B4C7-361ED1AF47D5}" destId="{FBD96D35-205B-4165-B9F2-92771CFB9E5C}" srcOrd="0" destOrd="0" presId="urn:microsoft.com/office/officeart/2008/layout/VerticalCurvedList"/>
    <dgm:cxn modelId="{50C32DBD-612B-4D2A-AB1E-6AB09FE69C47}" type="presParOf" srcId="{8D4358BB-FCD0-4C96-B4C7-361ED1AF47D5}" destId="{04812A75-CAF1-43F2-9C7A-A04DB5AA1F2A}" srcOrd="1" destOrd="0" presId="urn:microsoft.com/office/officeart/2008/layout/VerticalCurvedList"/>
    <dgm:cxn modelId="{A991F427-1803-4E51-9012-7F48E9F55DF8}" type="presParOf" srcId="{8D4358BB-FCD0-4C96-B4C7-361ED1AF47D5}" destId="{89C13FC5-C9C3-401F-9F65-5CEC16965F27}" srcOrd="2" destOrd="0" presId="urn:microsoft.com/office/officeart/2008/layout/VerticalCurvedList"/>
    <dgm:cxn modelId="{A425F8E3-3749-4B5B-9A84-27AF502256C1}" type="presParOf" srcId="{8D4358BB-FCD0-4C96-B4C7-361ED1AF47D5}" destId="{C399D7C0-D25E-495A-9DE7-E048C752830D}" srcOrd="3" destOrd="0" presId="urn:microsoft.com/office/officeart/2008/layout/VerticalCurvedList"/>
    <dgm:cxn modelId="{A1719A9A-DF11-4B38-B482-6A8B19E4E3E4}" type="presParOf" srcId="{4BDC1921-5C62-45B8-8D7D-761D55AF8D2D}" destId="{5504B3AF-D49A-48F2-B98E-BA6BE6151D73}" srcOrd="1" destOrd="0" presId="urn:microsoft.com/office/officeart/2008/layout/VerticalCurvedList"/>
    <dgm:cxn modelId="{0EA3C10F-8683-4CC5-83FD-2226D8E0632A}" type="presParOf" srcId="{4BDC1921-5C62-45B8-8D7D-761D55AF8D2D}" destId="{E3075A17-6CB1-445E-B31C-CC1CB9C4C5AD}" srcOrd="2" destOrd="0" presId="urn:microsoft.com/office/officeart/2008/layout/VerticalCurvedList"/>
    <dgm:cxn modelId="{AEC6758A-049C-4EDB-90D1-91A7E9233FC6}" type="presParOf" srcId="{E3075A17-6CB1-445E-B31C-CC1CB9C4C5AD}" destId="{E7CD7C79-1375-4506-A052-482CDE278ACF}" srcOrd="0" destOrd="0" presId="urn:microsoft.com/office/officeart/2008/layout/VerticalCurvedList"/>
    <dgm:cxn modelId="{CD262F5D-513C-411C-8E54-6C82828401BA}" type="presParOf" srcId="{4BDC1921-5C62-45B8-8D7D-761D55AF8D2D}" destId="{03CEDFDB-5D66-4692-8C56-4260C164FE6A}" srcOrd="3" destOrd="0" presId="urn:microsoft.com/office/officeart/2008/layout/VerticalCurvedList"/>
    <dgm:cxn modelId="{6E0572CE-F026-4CDD-B529-8AC4D954C5B3}" type="presParOf" srcId="{4BDC1921-5C62-45B8-8D7D-761D55AF8D2D}" destId="{2405522E-BBA6-4751-8321-20B33844285D}" srcOrd="4" destOrd="0" presId="urn:microsoft.com/office/officeart/2008/layout/VerticalCurvedList"/>
    <dgm:cxn modelId="{0E46AE3B-4A61-484B-94D8-5C4829093680}" type="presParOf" srcId="{2405522E-BBA6-4751-8321-20B33844285D}" destId="{2645E6A8-7ACA-4670-975B-90AFDDD8466E}" srcOrd="0" destOrd="0" presId="urn:microsoft.com/office/officeart/2008/layout/VerticalCurvedList"/>
    <dgm:cxn modelId="{4548233A-3E5D-4E70-9FC1-8F88844D8DCE}" type="presParOf" srcId="{4BDC1921-5C62-45B8-8D7D-761D55AF8D2D}" destId="{B5BE6872-0DA0-472B-9D39-4DE2C96DA918}" srcOrd="5" destOrd="0" presId="urn:microsoft.com/office/officeart/2008/layout/VerticalCurvedList"/>
    <dgm:cxn modelId="{F3C4A4BB-4598-4E61-AF03-56DAC6413E39}" type="presParOf" srcId="{4BDC1921-5C62-45B8-8D7D-761D55AF8D2D}" destId="{2BDAF16D-210B-4BA7-9F6A-F2F5529A4A6A}" srcOrd="6" destOrd="0" presId="urn:microsoft.com/office/officeart/2008/layout/VerticalCurvedList"/>
    <dgm:cxn modelId="{1308F51F-C4DB-40C7-9CCC-A3DD0FE322D4}" type="presParOf" srcId="{2BDAF16D-210B-4BA7-9F6A-F2F5529A4A6A}" destId="{26685094-5339-4DD5-86E3-07AC5004AF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7A1C8E-0650-4A34-9220-49A62B4F8DA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8FFA09B-7FD4-4AD8-A1CD-83D1893D1DA4}">
      <dgm:prSet phldrT="[Text]" phldr="1"/>
      <dgm:spPr/>
      <dgm:t>
        <a:bodyPr/>
        <a:lstStyle/>
        <a:p>
          <a:endParaRPr lang="en-US"/>
        </a:p>
      </dgm:t>
    </dgm:pt>
    <dgm:pt modelId="{3C5A7073-702C-4D0B-9D00-396EDD0FC5C3}" type="parTrans" cxnId="{A38ADDEE-A509-471C-A098-9F4A03A52D6F}">
      <dgm:prSet/>
      <dgm:spPr/>
      <dgm:t>
        <a:bodyPr/>
        <a:lstStyle/>
        <a:p>
          <a:endParaRPr lang="en-US"/>
        </a:p>
      </dgm:t>
    </dgm:pt>
    <dgm:pt modelId="{A46408E4-D553-49FC-95CD-6D700243B1A6}" type="sibTrans" cxnId="{A38ADDEE-A509-471C-A098-9F4A03A52D6F}">
      <dgm:prSet/>
      <dgm:spPr/>
      <dgm:t>
        <a:bodyPr/>
        <a:lstStyle/>
        <a:p>
          <a:endParaRPr lang="en-US"/>
        </a:p>
      </dgm:t>
    </dgm:pt>
    <dgm:pt modelId="{0D28B088-1005-40A6-B6D5-00F3F20A6785}">
      <dgm:prSet phldrT="[Text]"/>
      <dgm:spPr/>
      <dgm:t>
        <a:bodyPr/>
        <a:lstStyle/>
        <a:p>
          <a:pPr algn="ctr"/>
          <a:r>
            <a:rPr lang="ar-JO" dirty="0" smtClean="0"/>
            <a:t>الاستبيان المصور</a:t>
          </a:r>
          <a:endParaRPr lang="en-US" dirty="0"/>
        </a:p>
      </dgm:t>
    </dgm:pt>
    <dgm:pt modelId="{1302832E-1270-42B7-8828-6FCE0CDA7193}" type="parTrans" cxnId="{15504D71-F442-417A-A50E-928670D21EAB}">
      <dgm:prSet/>
      <dgm:spPr/>
      <dgm:t>
        <a:bodyPr/>
        <a:lstStyle/>
        <a:p>
          <a:endParaRPr lang="en-US"/>
        </a:p>
      </dgm:t>
    </dgm:pt>
    <dgm:pt modelId="{5D86CCA8-D66D-4F25-9E2B-2E993E89E090}" type="sibTrans" cxnId="{15504D71-F442-417A-A50E-928670D21EAB}">
      <dgm:prSet/>
      <dgm:spPr/>
      <dgm:t>
        <a:bodyPr/>
        <a:lstStyle/>
        <a:p>
          <a:endParaRPr lang="en-US"/>
        </a:p>
      </dgm:t>
    </dgm:pt>
    <dgm:pt modelId="{C5855C3C-5B27-487E-B2CF-30448EBC89D3}">
      <dgm:prSet phldrT="[Text]" phldr="1"/>
      <dgm:spPr/>
      <dgm:t>
        <a:bodyPr/>
        <a:lstStyle/>
        <a:p>
          <a:endParaRPr lang="en-US"/>
        </a:p>
      </dgm:t>
    </dgm:pt>
    <dgm:pt modelId="{FB587683-C9D9-4885-9738-0DCE92962D3B}" type="parTrans" cxnId="{86C9E609-EF6A-44F5-A813-3C68D1DA57EB}">
      <dgm:prSet/>
      <dgm:spPr/>
      <dgm:t>
        <a:bodyPr/>
        <a:lstStyle/>
        <a:p>
          <a:endParaRPr lang="en-US"/>
        </a:p>
      </dgm:t>
    </dgm:pt>
    <dgm:pt modelId="{B0B7B602-4DF0-40BE-8A95-A7748DA9450C}" type="sibTrans" cxnId="{86C9E609-EF6A-44F5-A813-3C68D1DA57EB}">
      <dgm:prSet/>
      <dgm:spPr/>
      <dgm:t>
        <a:bodyPr/>
        <a:lstStyle/>
        <a:p>
          <a:endParaRPr lang="en-US"/>
        </a:p>
      </dgm:t>
    </dgm:pt>
    <dgm:pt modelId="{0BD72FC9-B8C1-4C3F-92A2-20D07FDCADE4}">
      <dgm:prSet phldrT="[Tex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dirty="0" smtClean="0"/>
            <a:t>الاستبيان المغلق المفتوح</a:t>
          </a:r>
          <a:endParaRPr lang="en-US" dirty="0" smtClean="0"/>
        </a:p>
        <a:p>
          <a:pPr marL="228600" lvl="1" indent="0" algn="ctr" defTabSz="1111250">
            <a:lnSpc>
              <a:spcPct val="90000"/>
            </a:lnSpc>
            <a:spcBef>
              <a:spcPct val="0"/>
            </a:spcBef>
            <a:spcAft>
              <a:spcPct val="15000"/>
            </a:spcAft>
            <a:buNone/>
          </a:pPr>
          <a:endParaRPr lang="en-US" dirty="0"/>
        </a:p>
      </dgm:t>
    </dgm:pt>
    <dgm:pt modelId="{4F53A6D8-BCA7-40CA-A483-F3A227F03EDD}" type="parTrans" cxnId="{EE040015-CCB7-4D14-9D67-9FFAA8D1616B}">
      <dgm:prSet/>
      <dgm:spPr/>
      <dgm:t>
        <a:bodyPr/>
        <a:lstStyle/>
        <a:p>
          <a:endParaRPr lang="en-US"/>
        </a:p>
      </dgm:t>
    </dgm:pt>
    <dgm:pt modelId="{47CD0641-551D-45B1-BB3B-C6DCBC8029BE}" type="sibTrans" cxnId="{EE040015-CCB7-4D14-9D67-9FFAA8D1616B}">
      <dgm:prSet/>
      <dgm:spPr/>
      <dgm:t>
        <a:bodyPr/>
        <a:lstStyle/>
        <a:p>
          <a:endParaRPr lang="en-US"/>
        </a:p>
      </dgm:t>
    </dgm:pt>
    <dgm:pt modelId="{36976AFA-9E9B-4CA8-B4A2-4441BBB2AA98}">
      <dgm:prSet phldrT="[Text]" phldr="1"/>
      <dgm:spPr/>
      <dgm:t>
        <a:bodyPr/>
        <a:lstStyle/>
        <a:p>
          <a:endParaRPr lang="en-US"/>
        </a:p>
      </dgm:t>
    </dgm:pt>
    <dgm:pt modelId="{E1CF5821-0407-4F05-A9FB-A5A618BDD9DF}" type="parTrans" cxnId="{E32A91C1-AC8D-4E59-908E-7AD3883E2AE1}">
      <dgm:prSet/>
      <dgm:spPr/>
      <dgm:t>
        <a:bodyPr/>
        <a:lstStyle/>
        <a:p>
          <a:endParaRPr lang="en-US"/>
        </a:p>
      </dgm:t>
    </dgm:pt>
    <dgm:pt modelId="{F2DFBEF8-C170-4A57-A4F4-CBC46B2EB2BE}" type="sibTrans" cxnId="{E32A91C1-AC8D-4E59-908E-7AD3883E2AE1}">
      <dgm:prSet/>
      <dgm:spPr/>
      <dgm:t>
        <a:bodyPr/>
        <a:lstStyle/>
        <a:p>
          <a:endParaRPr lang="en-US"/>
        </a:p>
      </dgm:t>
    </dgm:pt>
    <dgm:pt modelId="{BE23F711-A77F-4585-B27A-EFFAE9FD7C7B}">
      <dgm:prSet phldrT="[Tex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dirty="0" smtClean="0"/>
            <a:t>الاستبيان المفتوح</a:t>
          </a:r>
          <a:endParaRPr lang="en-US" dirty="0" smtClean="0"/>
        </a:p>
        <a:p>
          <a:pPr marL="228600" lvl="1" indent="0" algn="ctr" defTabSz="1111250">
            <a:lnSpc>
              <a:spcPct val="90000"/>
            </a:lnSpc>
            <a:spcBef>
              <a:spcPct val="0"/>
            </a:spcBef>
            <a:spcAft>
              <a:spcPct val="15000"/>
            </a:spcAft>
            <a:buNone/>
          </a:pPr>
          <a:endParaRPr lang="en-US" dirty="0"/>
        </a:p>
      </dgm:t>
    </dgm:pt>
    <dgm:pt modelId="{0B2C1E07-4304-4CAF-9A1D-C887AA857033}" type="parTrans" cxnId="{8F634165-9F88-403B-8E57-AE80F51032B2}">
      <dgm:prSet/>
      <dgm:spPr/>
      <dgm:t>
        <a:bodyPr/>
        <a:lstStyle/>
        <a:p>
          <a:endParaRPr lang="en-US"/>
        </a:p>
      </dgm:t>
    </dgm:pt>
    <dgm:pt modelId="{24D448BC-8445-4E51-B1CD-338EB527A454}" type="sibTrans" cxnId="{8F634165-9F88-403B-8E57-AE80F51032B2}">
      <dgm:prSet/>
      <dgm:spPr/>
      <dgm:t>
        <a:bodyPr/>
        <a:lstStyle/>
        <a:p>
          <a:endParaRPr lang="en-US"/>
        </a:p>
      </dgm:t>
    </dgm:pt>
    <dgm:pt modelId="{A63AD3D7-6F5F-4609-B7FF-6ED388FC6AE1}">
      <dgm:prSet/>
      <dgm:spPr/>
      <dgm:t>
        <a:bodyPr/>
        <a:lstStyle/>
        <a:p>
          <a:endParaRPr lang="en-US" dirty="0"/>
        </a:p>
      </dgm:t>
    </dgm:pt>
    <dgm:pt modelId="{CEA2CA2C-794D-4478-A9B7-2C49621B3D29}" type="parTrans" cxnId="{C3AF5B09-7BF2-4259-A5EA-E998DD490941}">
      <dgm:prSet/>
      <dgm:spPr/>
      <dgm:t>
        <a:bodyPr/>
        <a:lstStyle/>
        <a:p>
          <a:endParaRPr lang="en-US"/>
        </a:p>
      </dgm:t>
    </dgm:pt>
    <dgm:pt modelId="{C39C1411-AE06-4CE9-A163-B013C9098EE6}" type="sibTrans" cxnId="{C3AF5B09-7BF2-4259-A5EA-E998DD490941}">
      <dgm:prSet/>
      <dgm:spPr/>
      <dgm:t>
        <a:bodyPr/>
        <a:lstStyle/>
        <a:p>
          <a:endParaRPr lang="en-US"/>
        </a:p>
      </dgm:t>
    </dgm:pt>
    <dgm:pt modelId="{439B7183-CE56-4073-AB32-34ADFFA843C1}">
      <dgm:prSet/>
      <dgm:spPr/>
      <dgm:t>
        <a:bodyPr/>
        <a:lstStyle/>
        <a:p>
          <a:r>
            <a:rPr lang="ar-SA" dirty="0" smtClean="0"/>
            <a:t>الاستبيان المغلق</a:t>
          </a:r>
          <a:endParaRPr lang="en-US" dirty="0"/>
        </a:p>
      </dgm:t>
    </dgm:pt>
    <dgm:pt modelId="{611F624F-6216-45A5-B683-C867C1BBEFFC}" type="parTrans" cxnId="{454FC4F7-548A-4190-92B9-6A22EC070D85}">
      <dgm:prSet/>
      <dgm:spPr/>
      <dgm:t>
        <a:bodyPr/>
        <a:lstStyle/>
        <a:p>
          <a:endParaRPr lang="en-US"/>
        </a:p>
      </dgm:t>
    </dgm:pt>
    <dgm:pt modelId="{786F7645-E5B7-43B5-AD82-DA352DF50BB6}" type="sibTrans" cxnId="{454FC4F7-548A-4190-92B9-6A22EC070D85}">
      <dgm:prSet/>
      <dgm:spPr/>
      <dgm:t>
        <a:bodyPr/>
        <a:lstStyle/>
        <a:p>
          <a:endParaRPr lang="en-US"/>
        </a:p>
      </dgm:t>
    </dgm:pt>
    <dgm:pt modelId="{684E6D01-5998-4364-B2A3-7508CB33D159}" type="pres">
      <dgm:prSet presAssocID="{AB7A1C8E-0650-4A34-9220-49A62B4F8DA6}" presName="linearFlow" presStyleCnt="0">
        <dgm:presLayoutVars>
          <dgm:dir/>
          <dgm:animLvl val="lvl"/>
          <dgm:resizeHandles/>
        </dgm:presLayoutVars>
      </dgm:prSet>
      <dgm:spPr/>
    </dgm:pt>
    <dgm:pt modelId="{193D7350-DD97-4A85-8C5E-906E6A897A55}" type="pres">
      <dgm:prSet presAssocID="{F8FFA09B-7FD4-4AD8-A1CD-83D1893D1DA4}" presName="compositeNode" presStyleCnt="0">
        <dgm:presLayoutVars>
          <dgm:bulletEnabled val="1"/>
        </dgm:presLayoutVars>
      </dgm:prSet>
      <dgm:spPr/>
    </dgm:pt>
    <dgm:pt modelId="{C5077A44-0966-487D-85BC-95E7D746BEC9}" type="pres">
      <dgm:prSet presAssocID="{F8FFA09B-7FD4-4AD8-A1CD-83D1893D1DA4}" presName="image" presStyleLbl="fgImgPlace1" presStyleIdx="0" presStyleCnt="4"/>
      <dgm:spPr/>
    </dgm:pt>
    <dgm:pt modelId="{0F043C74-C625-4C5A-9B93-BCD141A49FC3}" type="pres">
      <dgm:prSet presAssocID="{F8FFA09B-7FD4-4AD8-A1CD-83D1893D1DA4}" presName="childNode" presStyleLbl="node1" presStyleIdx="0" presStyleCnt="4">
        <dgm:presLayoutVars>
          <dgm:bulletEnabled val="1"/>
        </dgm:presLayoutVars>
      </dgm:prSet>
      <dgm:spPr/>
      <dgm:t>
        <a:bodyPr/>
        <a:lstStyle/>
        <a:p>
          <a:endParaRPr lang="en-US"/>
        </a:p>
      </dgm:t>
    </dgm:pt>
    <dgm:pt modelId="{432E77D8-FC3B-41F8-B8EE-EC482FA4C197}" type="pres">
      <dgm:prSet presAssocID="{F8FFA09B-7FD4-4AD8-A1CD-83D1893D1DA4}" presName="parentNode" presStyleLbl="revTx" presStyleIdx="0" presStyleCnt="4">
        <dgm:presLayoutVars>
          <dgm:chMax val="0"/>
          <dgm:bulletEnabled val="1"/>
        </dgm:presLayoutVars>
      </dgm:prSet>
      <dgm:spPr/>
    </dgm:pt>
    <dgm:pt modelId="{CF4A3487-6BDE-4EB3-ABF2-6C0D343DE234}" type="pres">
      <dgm:prSet presAssocID="{A46408E4-D553-49FC-95CD-6D700243B1A6}" presName="sibTrans" presStyleCnt="0"/>
      <dgm:spPr/>
    </dgm:pt>
    <dgm:pt modelId="{E11E5C2F-CBA6-43B2-A3D3-2467E32BD4F3}" type="pres">
      <dgm:prSet presAssocID="{C5855C3C-5B27-487E-B2CF-30448EBC89D3}" presName="compositeNode" presStyleCnt="0">
        <dgm:presLayoutVars>
          <dgm:bulletEnabled val="1"/>
        </dgm:presLayoutVars>
      </dgm:prSet>
      <dgm:spPr/>
    </dgm:pt>
    <dgm:pt modelId="{E62223DB-B8E7-47A5-9BB3-5C8FAB4D9C5F}" type="pres">
      <dgm:prSet presAssocID="{C5855C3C-5B27-487E-B2CF-30448EBC89D3}" presName="image" presStyleLbl="fgImgPlace1" presStyleIdx="1" presStyleCnt="4"/>
      <dgm:spPr/>
    </dgm:pt>
    <dgm:pt modelId="{3E71D217-B9F8-4308-8524-220518CC0793}" type="pres">
      <dgm:prSet presAssocID="{C5855C3C-5B27-487E-B2CF-30448EBC89D3}" presName="childNode" presStyleLbl="node1" presStyleIdx="1" presStyleCnt="4">
        <dgm:presLayoutVars>
          <dgm:bulletEnabled val="1"/>
        </dgm:presLayoutVars>
      </dgm:prSet>
      <dgm:spPr/>
      <dgm:t>
        <a:bodyPr/>
        <a:lstStyle/>
        <a:p>
          <a:endParaRPr lang="en-US"/>
        </a:p>
      </dgm:t>
    </dgm:pt>
    <dgm:pt modelId="{F6FF1495-2168-46CE-B5B7-5C36DCCFB5C0}" type="pres">
      <dgm:prSet presAssocID="{C5855C3C-5B27-487E-B2CF-30448EBC89D3}" presName="parentNode" presStyleLbl="revTx" presStyleIdx="1" presStyleCnt="4">
        <dgm:presLayoutVars>
          <dgm:chMax val="0"/>
          <dgm:bulletEnabled val="1"/>
        </dgm:presLayoutVars>
      </dgm:prSet>
      <dgm:spPr/>
    </dgm:pt>
    <dgm:pt modelId="{4845D044-E7EF-470A-9110-BA5754EDCA62}" type="pres">
      <dgm:prSet presAssocID="{B0B7B602-4DF0-40BE-8A95-A7748DA9450C}" presName="sibTrans" presStyleCnt="0"/>
      <dgm:spPr/>
    </dgm:pt>
    <dgm:pt modelId="{97A38360-3191-43E2-B3C7-68C22634F8FC}" type="pres">
      <dgm:prSet presAssocID="{36976AFA-9E9B-4CA8-B4A2-4441BBB2AA98}" presName="compositeNode" presStyleCnt="0">
        <dgm:presLayoutVars>
          <dgm:bulletEnabled val="1"/>
        </dgm:presLayoutVars>
      </dgm:prSet>
      <dgm:spPr/>
    </dgm:pt>
    <dgm:pt modelId="{ED320D70-16EA-43E9-AF1F-35641BBCAC35}" type="pres">
      <dgm:prSet presAssocID="{36976AFA-9E9B-4CA8-B4A2-4441BBB2AA98}" presName="image" presStyleLbl="fgImgPlace1" presStyleIdx="2" presStyleCnt="4"/>
      <dgm:spPr/>
    </dgm:pt>
    <dgm:pt modelId="{8CDC5398-37A8-4827-BA34-9BAC3C0691C0}" type="pres">
      <dgm:prSet presAssocID="{36976AFA-9E9B-4CA8-B4A2-4441BBB2AA98}" presName="childNode" presStyleLbl="node1" presStyleIdx="2" presStyleCnt="4">
        <dgm:presLayoutVars>
          <dgm:bulletEnabled val="1"/>
        </dgm:presLayoutVars>
      </dgm:prSet>
      <dgm:spPr/>
      <dgm:t>
        <a:bodyPr/>
        <a:lstStyle/>
        <a:p>
          <a:endParaRPr lang="en-US"/>
        </a:p>
      </dgm:t>
    </dgm:pt>
    <dgm:pt modelId="{6239F1D7-146A-4D87-BD47-AFB138626EB5}" type="pres">
      <dgm:prSet presAssocID="{36976AFA-9E9B-4CA8-B4A2-4441BBB2AA98}" presName="parentNode" presStyleLbl="revTx" presStyleIdx="2" presStyleCnt="4">
        <dgm:presLayoutVars>
          <dgm:chMax val="0"/>
          <dgm:bulletEnabled val="1"/>
        </dgm:presLayoutVars>
      </dgm:prSet>
      <dgm:spPr/>
    </dgm:pt>
    <dgm:pt modelId="{E60AE33C-F442-421E-B389-092181332DC5}" type="pres">
      <dgm:prSet presAssocID="{F2DFBEF8-C170-4A57-A4F4-CBC46B2EB2BE}" presName="sibTrans" presStyleCnt="0"/>
      <dgm:spPr/>
    </dgm:pt>
    <dgm:pt modelId="{A13710B0-DF86-453B-89A4-9EC790A669C1}" type="pres">
      <dgm:prSet presAssocID="{A63AD3D7-6F5F-4609-B7FF-6ED388FC6AE1}" presName="compositeNode" presStyleCnt="0">
        <dgm:presLayoutVars>
          <dgm:bulletEnabled val="1"/>
        </dgm:presLayoutVars>
      </dgm:prSet>
      <dgm:spPr/>
    </dgm:pt>
    <dgm:pt modelId="{2DA9BEA4-403F-45BF-B4C7-5B66071544E8}" type="pres">
      <dgm:prSet presAssocID="{A63AD3D7-6F5F-4609-B7FF-6ED388FC6AE1}" presName="image" presStyleLbl="fgImgPlace1" presStyleIdx="3" presStyleCnt="4"/>
      <dgm:spPr/>
    </dgm:pt>
    <dgm:pt modelId="{3780690E-F81D-4075-B921-D16D77EE0859}" type="pres">
      <dgm:prSet presAssocID="{A63AD3D7-6F5F-4609-B7FF-6ED388FC6AE1}" presName="childNode" presStyleLbl="node1" presStyleIdx="3" presStyleCnt="4">
        <dgm:presLayoutVars>
          <dgm:bulletEnabled val="1"/>
        </dgm:presLayoutVars>
      </dgm:prSet>
      <dgm:spPr/>
    </dgm:pt>
    <dgm:pt modelId="{5483EE86-F24D-46DA-90AB-D5CF677E7983}" type="pres">
      <dgm:prSet presAssocID="{A63AD3D7-6F5F-4609-B7FF-6ED388FC6AE1}" presName="parentNode" presStyleLbl="revTx" presStyleIdx="3" presStyleCnt="4">
        <dgm:presLayoutVars>
          <dgm:chMax val="0"/>
          <dgm:bulletEnabled val="1"/>
        </dgm:presLayoutVars>
      </dgm:prSet>
      <dgm:spPr/>
    </dgm:pt>
  </dgm:ptLst>
  <dgm:cxnLst>
    <dgm:cxn modelId="{454FC4F7-548A-4190-92B9-6A22EC070D85}" srcId="{A63AD3D7-6F5F-4609-B7FF-6ED388FC6AE1}" destId="{439B7183-CE56-4073-AB32-34ADFFA843C1}" srcOrd="0" destOrd="0" parTransId="{611F624F-6216-45A5-B683-C867C1BBEFFC}" sibTransId="{786F7645-E5B7-43B5-AD82-DA352DF50BB6}"/>
    <dgm:cxn modelId="{C4CD3DBD-D94A-4A38-AC2A-3569631F5201}" type="presOf" srcId="{BE23F711-A77F-4585-B27A-EFFAE9FD7C7B}" destId="{8CDC5398-37A8-4827-BA34-9BAC3C0691C0}" srcOrd="0" destOrd="0" presId="urn:microsoft.com/office/officeart/2005/8/layout/hList2"/>
    <dgm:cxn modelId="{980FE0C1-1A82-460F-A96A-30D4A1A121B7}" type="presOf" srcId="{F8FFA09B-7FD4-4AD8-A1CD-83D1893D1DA4}" destId="{432E77D8-FC3B-41F8-B8EE-EC482FA4C197}" srcOrd="0" destOrd="0" presId="urn:microsoft.com/office/officeart/2005/8/layout/hList2"/>
    <dgm:cxn modelId="{A006690E-84BE-491C-AEF0-81164FD5974E}" type="presOf" srcId="{AB7A1C8E-0650-4A34-9220-49A62B4F8DA6}" destId="{684E6D01-5998-4364-B2A3-7508CB33D159}" srcOrd="0" destOrd="0" presId="urn:microsoft.com/office/officeart/2005/8/layout/hList2"/>
    <dgm:cxn modelId="{86C9E609-EF6A-44F5-A813-3C68D1DA57EB}" srcId="{AB7A1C8E-0650-4A34-9220-49A62B4F8DA6}" destId="{C5855C3C-5B27-487E-B2CF-30448EBC89D3}" srcOrd="1" destOrd="0" parTransId="{FB587683-C9D9-4885-9738-0DCE92962D3B}" sibTransId="{B0B7B602-4DF0-40BE-8A95-A7748DA9450C}"/>
    <dgm:cxn modelId="{E32A91C1-AC8D-4E59-908E-7AD3883E2AE1}" srcId="{AB7A1C8E-0650-4A34-9220-49A62B4F8DA6}" destId="{36976AFA-9E9B-4CA8-B4A2-4441BBB2AA98}" srcOrd="2" destOrd="0" parTransId="{E1CF5821-0407-4F05-A9FB-A5A618BDD9DF}" sibTransId="{F2DFBEF8-C170-4A57-A4F4-CBC46B2EB2BE}"/>
    <dgm:cxn modelId="{1C5AED8F-BB00-497D-A896-D20EC458D146}" type="presOf" srcId="{0BD72FC9-B8C1-4C3F-92A2-20D07FDCADE4}" destId="{3E71D217-B9F8-4308-8524-220518CC0793}" srcOrd="0" destOrd="0" presId="urn:microsoft.com/office/officeart/2005/8/layout/hList2"/>
    <dgm:cxn modelId="{15504D71-F442-417A-A50E-928670D21EAB}" srcId="{F8FFA09B-7FD4-4AD8-A1CD-83D1893D1DA4}" destId="{0D28B088-1005-40A6-B6D5-00F3F20A6785}" srcOrd="0" destOrd="0" parTransId="{1302832E-1270-42B7-8828-6FCE0CDA7193}" sibTransId="{5D86CCA8-D66D-4F25-9E2B-2E993E89E090}"/>
    <dgm:cxn modelId="{98EA904D-4EED-45EF-9580-EF8BD0D02BAE}" type="presOf" srcId="{C5855C3C-5B27-487E-B2CF-30448EBC89D3}" destId="{F6FF1495-2168-46CE-B5B7-5C36DCCFB5C0}" srcOrd="0" destOrd="0" presId="urn:microsoft.com/office/officeart/2005/8/layout/hList2"/>
    <dgm:cxn modelId="{EE040015-CCB7-4D14-9D67-9FFAA8D1616B}" srcId="{C5855C3C-5B27-487E-B2CF-30448EBC89D3}" destId="{0BD72FC9-B8C1-4C3F-92A2-20D07FDCADE4}" srcOrd="0" destOrd="0" parTransId="{4F53A6D8-BCA7-40CA-A483-F3A227F03EDD}" sibTransId="{47CD0641-551D-45B1-BB3B-C6DCBC8029BE}"/>
    <dgm:cxn modelId="{0D6E0F41-28D5-4F92-94CD-3851C365BC1A}" type="presOf" srcId="{A63AD3D7-6F5F-4609-B7FF-6ED388FC6AE1}" destId="{5483EE86-F24D-46DA-90AB-D5CF677E7983}" srcOrd="0" destOrd="0" presId="urn:microsoft.com/office/officeart/2005/8/layout/hList2"/>
    <dgm:cxn modelId="{F21DFA9E-8209-43EE-AAEA-79237CB339BF}" type="presOf" srcId="{36976AFA-9E9B-4CA8-B4A2-4441BBB2AA98}" destId="{6239F1D7-146A-4D87-BD47-AFB138626EB5}" srcOrd="0" destOrd="0" presId="urn:microsoft.com/office/officeart/2005/8/layout/hList2"/>
    <dgm:cxn modelId="{A38ADDEE-A509-471C-A098-9F4A03A52D6F}" srcId="{AB7A1C8E-0650-4A34-9220-49A62B4F8DA6}" destId="{F8FFA09B-7FD4-4AD8-A1CD-83D1893D1DA4}" srcOrd="0" destOrd="0" parTransId="{3C5A7073-702C-4D0B-9D00-396EDD0FC5C3}" sibTransId="{A46408E4-D553-49FC-95CD-6D700243B1A6}"/>
    <dgm:cxn modelId="{14EDFEE2-BD1F-4592-B2E9-436478CCDECA}" type="presOf" srcId="{439B7183-CE56-4073-AB32-34ADFFA843C1}" destId="{3780690E-F81D-4075-B921-D16D77EE0859}" srcOrd="0" destOrd="0" presId="urn:microsoft.com/office/officeart/2005/8/layout/hList2"/>
    <dgm:cxn modelId="{ED950031-C1E0-45D5-A680-DEB1F176160C}" type="presOf" srcId="{0D28B088-1005-40A6-B6D5-00F3F20A6785}" destId="{0F043C74-C625-4C5A-9B93-BCD141A49FC3}" srcOrd="0" destOrd="0" presId="urn:microsoft.com/office/officeart/2005/8/layout/hList2"/>
    <dgm:cxn modelId="{8F634165-9F88-403B-8E57-AE80F51032B2}" srcId="{36976AFA-9E9B-4CA8-B4A2-4441BBB2AA98}" destId="{BE23F711-A77F-4585-B27A-EFFAE9FD7C7B}" srcOrd="0" destOrd="0" parTransId="{0B2C1E07-4304-4CAF-9A1D-C887AA857033}" sibTransId="{24D448BC-8445-4E51-B1CD-338EB527A454}"/>
    <dgm:cxn modelId="{C3AF5B09-7BF2-4259-A5EA-E998DD490941}" srcId="{AB7A1C8E-0650-4A34-9220-49A62B4F8DA6}" destId="{A63AD3D7-6F5F-4609-B7FF-6ED388FC6AE1}" srcOrd="3" destOrd="0" parTransId="{CEA2CA2C-794D-4478-A9B7-2C49621B3D29}" sibTransId="{C39C1411-AE06-4CE9-A163-B013C9098EE6}"/>
    <dgm:cxn modelId="{EF57592F-AF3D-4866-8493-F0A0D45FD37D}" type="presParOf" srcId="{684E6D01-5998-4364-B2A3-7508CB33D159}" destId="{193D7350-DD97-4A85-8C5E-906E6A897A55}" srcOrd="0" destOrd="0" presId="urn:microsoft.com/office/officeart/2005/8/layout/hList2"/>
    <dgm:cxn modelId="{15BA8476-DF0C-402B-A9FB-7ABB9FCF29AE}" type="presParOf" srcId="{193D7350-DD97-4A85-8C5E-906E6A897A55}" destId="{C5077A44-0966-487D-85BC-95E7D746BEC9}" srcOrd="0" destOrd="0" presId="urn:microsoft.com/office/officeart/2005/8/layout/hList2"/>
    <dgm:cxn modelId="{D372E303-61C3-47CC-853C-1AACECB9AD5F}" type="presParOf" srcId="{193D7350-DD97-4A85-8C5E-906E6A897A55}" destId="{0F043C74-C625-4C5A-9B93-BCD141A49FC3}" srcOrd="1" destOrd="0" presId="urn:microsoft.com/office/officeart/2005/8/layout/hList2"/>
    <dgm:cxn modelId="{93B9B6B5-6092-422E-ABBA-E138D8A2DE84}" type="presParOf" srcId="{193D7350-DD97-4A85-8C5E-906E6A897A55}" destId="{432E77D8-FC3B-41F8-B8EE-EC482FA4C197}" srcOrd="2" destOrd="0" presId="urn:microsoft.com/office/officeart/2005/8/layout/hList2"/>
    <dgm:cxn modelId="{FA818F6F-6CD4-4972-B9E5-AF3134D9A61C}" type="presParOf" srcId="{684E6D01-5998-4364-B2A3-7508CB33D159}" destId="{CF4A3487-6BDE-4EB3-ABF2-6C0D343DE234}" srcOrd="1" destOrd="0" presId="urn:microsoft.com/office/officeart/2005/8/layout/hList2"/>
    <dgm:cxn modelId="{3B39176D-C8BA-4410-92FD-EFBC63125950}" type="presParOf" srcId="{684E6D01-5998-4364-B2A3-7508CB33D159}" destId="{E11E5C2F-CBA6-43B2-A3D3-2467E32BD4F3}" srcOrd="2" destOrd="0" presId="urn:microsoft.com/office/officeart/2005/8/layout/hList2"/>
    <dgm:cxn modelId="{8F03A0E6-AC02-4CBD-9A0B-ADC34377CF9F}" type="presParOf" srcId="{E11E5C2F-CBA6-43B2-A3D3-2467E32BD4F3}" destId="{E62223DB-B8E7-47A5-9BB3-5C8FAB4D9C5F}" srcOrd="0" destOrd="0" presId="urn:microsoft.com/office/officeart/2005/8/layout/hList2"/>
    <dgm:cxn modelId="{FB1C843F-7042-4776-AFD9-941856F470A6}" type="presParOf" srcId="{E11E5C2F-CBA6-43B2-A3D3-2467E32BD4F3}" destId="{3E71D217-B9F8-4308-8524-220518CC0793}" srcOrd="1" destOrd="0" presId="urn:microsoft.com/office/officeart/2005/8/layout/hList2"/>
    <dgm:cxn modelId="{32438673-A238-4E7F-9FDE-1373D9ACEF83}" type="presParOf" srcId="{E11E5C2F-CBA6-43B2-A3D3-2467E32BD4F3}" destId="{F6FF1495-2168-46CE-B5B7-5C36DCCFB5C0}" srcOrd="2" destOrd="0" presId="urn:microsoft.com/office/officeart/2005/8/layout/hList2"/>
    <dgm:cxn modelId="{1C0B8915-B5A7-4939-849F-4608845512DA}" type="presParOf" srcId="{684E6D01-5998-4364-B2A3-7508CB33D159}" destId="{4845D044-E7EF-470A-9110-BA5754EDCA62}" srcOrd="3" destOrd="0" presId="urn:microsoft.com/office/officeart/2005/8/layout/hList2"/>
    <dgm:cxn modelId="{CE833FA2-D270-436C-9ACC-5BB8F557542F}" type="presParOf" srcId="{684E6D01-5998-4364-B2A3-7508CB33D159}" destId="{97A38360-3191-43E2-B3C7-68C22634F8FC}" srcOrd="4" destOrd="0" presId="urn:microsoft.com/office/officeart/2005/8/layout/hList2"/>
    <dgm:cxn modelId="{69083A34-CBCA-48CC-BA5E-CEB600EAFAE7}" type="presParOf" srcId="{97A38360-3191-43E2-B3C7-68C22634F8FC}" destId="{ED320D70-16EA-43E9-AF1F-35641BBCAC35}" srcOrd="0" destOrd="0" presId="urn:microsoft.com/office/officeart/2005/8/layout/hList2"/>
    <dgm:cxn modelId="{F4961B37-D54F-4FD4-A1F9-EFB65DA0362D}" type="presParOf" srcId="{97A38360-3191-43E2-B3C7-68C22634F8FC}" destId="{8CDC5398-37A8-4827-BA34-9BAC3C0691C0}" srcOrd="1" destOrd="0" presId="urn:microsoft.com/office/officeart/2005/8/layout/hList2"/>
    <dgm:cxn modelId="{62816318-58E8-403D-BF5A-B33067A30AAE}" type="presParOf" srcId="{97A38360-3191-43E2-B3C7-68C22634F8FC}" destId="{6239F1D7-146A-4D87-BD47-AFB138626EB5}" srcOrd="2" destOrd="0" presId="urn:microsoft.com/office/officeart/2005/8/layout/hList2"/>
    <dgm:cxn modelId="{587ABF7C-3410-4B7D-AE31-312F795F4FAA}" type="presParOf" srcId="{684E6D01-5998-4364-B2A3-7508CB33D159}" destId="{E60AE33C-F442-421E-B389-092181332DC5}" srcOrd="5" destOrd="0" presId="urn:microsoft.com/office/officeart/2005/8/layout/hList2"/>
    <dgm:cxn modelId="{C3062746-EB3C-4E47-BEE0-B8A96373AE4F}" type="presParOf" srcId="{684E6D01-5998-4364-B2A3-7508CB33D159}" destId="{A13710B0-DF86-453B-89A4-9EC790A669C1}" srcOrd="6" destOrd="0" presId="urn:microsoft.com/office/officeart/2005/8/layout/hList2"/>
    <dgm:cxn modelId="{BDCB87A1-68D5-4BD3-9835-6E33279C329E}" type="presParOf" srcId="{A13710B0-DF86-453B-89A4-9EC790A669C1}" destId="{2DA9BEA4-403F-45BF-B4C7-5B66071544E8}" srcOrd="0" destOrd="0" presId="urn:microsoft.com/office/officeart/2005/8/layout/hList2"/>
    <dgm:cxn modelId="{B75C153A-7541-4635-BCD6-2421C5EA44F3}" type="presParOf" srcId="{A13710B0-DF86-453B-89A4-9EC790A669C1}" destId="{3780690E-F81D-4075-B921-D16D77EE0859}" srcOrd="1" destOrd="0" presId="urn:microsoft.com/office/officeart/2005/8/layout/hList2"/>
    <dgm:cxn modelId="{AD979B17-55B0-46D4-91C0-E64B929A0FB4}" type="presParOf" srcId="{A13710B0-DF86-453B-89A4-9EC790A669C1}" destId="{5483EE86-F24D-46DA-90AB-D5CF677E798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33EB99-CDC3-4EE2-B9D8-0DCEFCCE574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FA674EE-20EF-4EAB-B86C-7C9F75C26D67}">
      <dgm:prSet phldrT="[Text]"/>
      <dgm:spPr/>
      <dgm:t>
        <a:bodyPr/>
        <a:lstStyle/>
        <a:p>
          <a:r>
            <a:rPr lang="ar-IQ" dirty="0" smtClean="0"/>
            <a:t>تحليل البيانات</a:t>
          </a:r>
          <a:endParaRPr lang="en-US" dirty="0"/>
        </a:p>
      </dgm:t>
    </dgm:pt>
    <dgm:pt modelId="{06D5DEF2-6086-41A8-93A7-D862EBCCE1EC}" type="parTrans" cxnId="{9301D38C-56B3-41AD-B8CC-950485BA858A}">
      <dgm:prSet/>
      <dgm:spPr/>
      <dgm:t>
        <a:bodyPr/>
        <a:lstStyle/>
        <a:p>
          <a:endParaRPr lang="en-US"/>
        </a:p>
      </dgm:t>
    </dgm:pt>
    <dgm:pt modelId="{988B2EF3-FB91-446B-8AA7-B593925312D9}" type="sibTrans" cxnId="{9301D38C-56B3-41AD-B8CC-950485BA858A}">
      <dgm:prSet/>
      <dgm:spPr/>
      <dgm:t>
        <a:bodyPr/>
        <a:lstStyle/>
        <a:p>
          <a:endParaRPr lang="en-US"/>
        </a:p>
      </dgm:t>
    </dgm:pt>
    <dgm:pt modelId="{BCB148B1-031A-49DA-97E4-A79637AA5968}">
      <dgm:prSet phldrT="[Text]" custT="1"/>
      <dgm:spPr/>
      <dgm:t>
        <a:bodyPr/>
        <a:lstStyle/>
        <a:p>
          <a:pPr rtl="1"/>
          <a:r>
            <a:rPr lang="ar-IQ" sz="2800" dirty="0" smtClean="0"/>
            <a:t>-تجهيز البيانات وتصنيفها</a:t>
          </a:r>
          <a:endParaRPr lang="en-US" sz="2800" dirty="0"/>
        </a:p>
      </dgm:t>
    </dgm:pt>
    <dgm:pt modelId="{EE6D9E06-CA72-47D7-8FBD-1C0299814BD6}" type="parTrans" cxnId="{8ED34EE4-5BD6-488E-8551-500B0DDF8FE0}">
      <dgm:prSet/>
      <dgm:spPr/>
      <dgm:t>
        <a:bodyPr/>
        <a:lstStyle/>
        <a:p>
          <a:endParaRPr lang="en-US"/>
        </a:p>
      </dgm:t>
    </dgm:pt>
    <dgm:pt modelId="{63B0A988-ACDD-45E0-B6DA-CD981FF88C07}" type="sibTrans" cxnId="{8ED34EE4-5BD6-488E-8551-500B0DDF8FE0}">
      <dgm:prSet/>
      <dgm:spPr/>
      <dgm:t>
        <a:bodyPr/>
        <a:lstStyle/>
        <a:p>
          <a:endParaRPr lang="en-US"/>
        </a:p>
      </dgm:t>
    </dgm:pt>
    <dgm:pt modelId="{1FC57973-D209-4BD4-AB8C-B55F8523DD10}">
      <dgm:prSet phldrT="[Text]" custT="1"/>
      <dgm:spPr/>
      <dgm:t>
        <a:bodyPr/>
        <a:lstStyle/>
        <a:p>
          <a:r>
            <a:rPr lang="ar-IQ" sz="2800" dirty="0" smtClean="0"/>
            <a:t>جمع البيانات</a:t>
          </a:r>
          <a:endParaRPr lang="en-US" sz="2800" dirty="0"/>
        </a:p>
      </dgm:t>
    </dgm:pt>
    <dgm:pt modelId="{BA2E3783-D8CD-4971-B001-BA4A92AF3476}" type="parTrans" cxnId="{9BA97DD2-7BBC-4829-A7C4-D91195738263}">
      <dgm:prSet/>
      <dgm:spPr/>
      <dgm:t>
        <a:bodyPr/>
        <a:lstStyle/>
        <a:p>
          <a:endParaRPr lang="en-US"/>
        </a:p>
      </dgm:t>
    </dgm:pt>
    <dgm:pt modelId="{72B83983-D6DF-4211-A9C1-EFDE7F62768B}" type="sibTrans" cxnId="{9BA97DD2-7BBC-4829-A7C4-D91195738263}">
      <dgm:prSet/>
      <dgm:spPr/>
      <dgm:t>
        <a:bodyPr/>
        <a:lstStyle/>
        <a:p>
          <a:endParaRPr lang="en-US"/>
        </a:p>
      </dgm:t>
    </dgm:pt>
    <dgm:pt modelId="{42C88F2D-82A3-43B2-8C54-D34BDB8FBDA7}">
      <dgm:prSet phldrT="[Text]" custT="1"/>
      <dgm:spPr/>
      <dgm:t>
        <a:bodyPr/>
        <a:lstStyle/>
        <a:p>
          <a:r>
            <a:rPr lang="ar-IQ" sz="2800" dirty="0" smtClean="0"/>
            <a:t>وضع الفرضيات</a:t>
          </a:r>
          <a:endParaRPr lang="en-US" sz="2800" dirty="0"/>
        </a:p>
      </dgm:t>
    </dgm:pt>
    <dgm:pt modelId="{812FE0E2-58B4-4795-8A51-2882874F0B59}" type="parTrans" cxnId="{0CAA6014-42CB-40A1-9F8D-A379A5A71A3A}">
      <dgm:prSet/>
      <dgm:spPr/>
      <dgm:t>
        <a:bodyPr/>
        <a:lstStyle/>
        <a:p>
          <a:endParaRPr lang="en-US"/>
        </a:p>
      </dgm:t>
    </dgm:pt>
    <dgm:pt modelId="{BCFFC1C8-0187-43AA-A527-FF6210A375F5}" type="sibTrans" cxnId="{0CAA6014-42CB-40A1-9F8D-A379A5A71A3A}">
      <dgm:prSet/>
      <dgm:spPr/>
      <dgm:t>
        <a:bodyPr/>
        <a:lstStyle/>
        <a:p>
          <a:endParaRPr lang="en-US"/>
        </a:p>
      </dgm:t>
    </dgm:pt>
    <dgm:pt modelId="{5BF87CC2-E1AF-4BC0-9811-7A259F214495}" type="pres">
      <dgm:prSet presAssocID="{5733EB99-CDC3-4EE2-B9D8-0DCEFCCE5748}" presName="Name0" presStyleCnt="0">
        <dgm:presLayoutVars>
          <dgm:dir/>
          <dgm:resizeHandles val="exact"/>
        </dgm:presLayoutVars>
      </dgm:prSet>
      <dgm:spPr/>
    </dgm:pt>
    <dgm:pt modelId="{8FFB0E33-DEDB-429C-B70E-F8D14BC4CB22}" type="pres">
      <dgm:prSet presAssocID="{5FA674EE-20EF-4EAB-B86C-7C9F75C26D67}" presName="compNode" presStyleCnt="0"/>
      <dgm:spPr/>
    </dgm:pt>
    <dgm:pt modelId="{58F445A3-1569-4C6E-A0D7-45B481B9B7B8}" type="pres">
      <dgm:prSet presAssocID="{5FA674EE-20EF-4EAB-B86C-7C9F75C26D67}" presName="pictRect" presStyleLbl="node1" presStyleIdx="0" presStyleCnt="4"/>
      <dgm:spPr/>
    </dgm:pt>
    <dgm:pt modelId="{D3151EC5-55C0-40B5-B49E-73781B748823}" type="pres">
      <dgm:prSet presAssocID="{5FA674EE-20EF-4EAB-B86C-7C9F75C26D67}" presName="textRect" presStyleLbl="revTx" presStyleIdx="0" presStyleCnt="4" custLinFactNeighborX="1209" custLinFactNeighborY="66871">
        <dgm:presLayoutVars>
          <dgm:bulletEnabled val="1"/>
        </dgm:presLayoutVars>
      </dgm:prSet>
      <dgm:spPr/>
      <dgm:t>
        <a:bodyPr/>
        <a:lstStyle/>
        <a:p>
          <a:endParaRPr lang="en-US"/>
        </a:p>
      </dgm:t>
    </dgm:pt>
    <dgm:pt modelId="{A4668B8B-195A-43F2-A8D0-B93232176900}" type="pres">
      <dgm:prSet presAssocID="{988B2EF3-FB91-446B-8AA7-B593925312D9}" presName="sibTrans" presStyleLbl="sibTrans2D1" presStyleIdx="0" presStyleCnt="0"/>
      <dgm:spPr/>
    </dgm:pt>
    <dgm:pt modelId="{D81E36B5-ECDC-451F-9E01-0EF8C3BB7EBA}" type="pres">
      <dgm:prSet presAssocID="{BCB148B1-031A-49DA-97E4-A79637AA5968}" presName="compNode" presStyleCnt="0"/>
      <dgm:spPr/>
    </dgm:pt>
    <dgm:pt modelId="{9AD7BF51-E6D6-4B91-BE46-0B8C535D93E9}" type="pres">
      <dgm:prSet presAssocID="{BCB148B1-031A-49DA-97E4-A79637AA5968}" presName="pictRect" presStyleLbl="node1" presStyleIdx="1" presStyleCnt="4"/>
      <dgm:spPr/>
    </dgm:pt>
    <dgm:pt modelId="{10B0F658-1E70-4C5E-B20A-7F76D2A5F9A4}" type="pres">
      <dgm:prSet presAssocID="{BCB148B1-031A-49DA-97E4-A79637AA5968}" presName="textRect" presStyleLbl="revTx" presStyleIdx="1" presStyleCnt="4" custLinFactNeighborX="-2442" custLinFactNeighborY="61982">
        <dgm:presLayoutVars>
          <dgm:bulletEnabled val="1"/>
        </dgm:presLayoutVars>
      </dgm:prSet>
      <dgm:spPr/>
      <dgm:t>
        <a:bodyPr/>
        <a:lstStyle/>
        <a:p>
          <a:endParaRPr lang="en-US"/>
        </a:p>
      </dgm:t>
    </dgm:pt>
    <dgm:pt modelId="{F29851F2-8217-437F-8C28-656A531770C7}" type="pres">
      <dgm:prSet presAssocID="{63B0A988-ACDD-45E0-B6DA-CD981FF88C07}" presName="sibTrans" presStyleLbl="sibTrans2D1" presStyleIdx="0" presStyleCnt="0"/>
      <dgm:spPr/>
    </dgm:pt>
    <dgm:pt modelId="{B02B4BF8-30AE-4734-95CE-1C7C4A09B20E}" type="pres">
      <dgm:prSet presAssocID="{1FC57973-D209-4BD4-AB8C-B55F8523DD10}" presName="compNode" presStyleCnt="0"/>
      <dgm:spPr/>
    </dgm:pt>
    <dgm:pt modelId="{869C175F-3F7B-46D1-835F-2EC2E4B5C896}" type="pres">
      <dgm:prSet presAssocID="{1FC57973-D209-4BD4-AB8C-B55F8523DD10}" presName="pictRect" presStyleLbl="node1" presStyleIdx="2" presStyleCnt="4"/>
      <dgm:spPr/>
    </dgm:pt>
    <dgm:pt modelId="{1674E4ED-6AE1-4379-8C1A-314238FFE9DE}" type="pres">
      <dgm:prSet presAssocID="{1FC57973-D209-4BD4-AB8C-B55F8523DD10}" presName="textRect" presStyleLbl="revTx" presStyleIdx="2" presStyleCnt="4" custLinFactNeighborX="4232" custLinFactNeighborY="61982">
        <dgm:presLayoutVars>
          <dgm:bulletEnabled val="1"/>
        </dgm:presLayoutVars>
      </dgm:prSet>
      <dgm:spPr/>
      <dgm:t>
        <a:bodyPr/>
        <a:lstStyle/>
        <a:p>
          <a:endParaRPr lang="en-US"/>
        </a:p>
      </dgm:t>
    </dgm:pt>
    <dgm:pt modelId="{1B02A9A9-FF2F-407B-B241-FD54DC993681}" type="pres">
      <dgm:prSet presAssocID="{72B83983-D6DF-4211-A9C1-EFDE7F62768B}" presName="sibTrans" presStyleLbl="sibTrans2D1" presStyleIdx="0" presStyleCnt="0"/>
      <dgm:spPr/>
    </dgm:pt>
    <dgm:pt modelId="{45C6549F-E571-4626-80E7-7A0BB19355A5}" type="pres">
      <dgm:prSet presAssocID="{42C88F2D-82A3-43B2-8C54-D34BDB8FBDA7}" presName="compNode" presStyleCnt="0"/>
      <dgm:spPr/>
    </dgm:pt>
    <dgm:pt modelId="{49F97BF3-4597-43AC-A80E-FCFB2DAB4C78}" type="pres">
      <dgm:prSet presAssocID="{42C88F2D-82A3-43B2-8C54-D34BDB8FBDA7}" presName="pictRect" presStyleLbl="node1" presStyleIdx="3" presStyleCnt="4"/>
      <dgm:spPr/>
    </dgm:pt>
    <dgm:pt modelId="{71427A58-1AAA-4AC2-BA68-891AE444BC7A}" type="pres">
      <dgm:prSet presAssocID="{42C88F2D-82A3-43B2-8C54-D34BDB8FBDA7}" presName="textRect" presStyleLbl="revTx" presStyleIdx="3" presStyleCnt="4" custLinFactNeighborX="-2418" custLinFactNeighborY="61982">
        <dgm:presLayoutVars>
          <dgm:bulletEnabled val="1"/>
        </dgm:presLayoutVars>
      </dgm:prSet>
      <dgm:spPr/>
      <dgm:t>
        <a:bodyPr/>
        <a:lstStyle/>
        <a:p>
          <a:endParaRPr lang="en-US"/>
        </a:p>
      </dgm:t>
    </dgm:pt>
  </dgm:ptLst>
  <dgm:cxnLst>
    <dgm:cxn modelId="{93826A08-9009-4C69-8C14-8005C6704DD5}" type="presOf" srcId="{5FA674EE-20EF-4EAB-B86C-7C9F75C26D67}" destId="{D3151EC5-55C0-40B5-B49E-73781B748823}" srcOrd="0" destOrd="0" presId="urn:microsoft.com/office/officeart/2005/8/layout/pList1"/>
    <dgm:cxn modelId="{10650C5D-CB10-4A11-9C02-C2A123FD3C6B}" type="presOf" srcId="{72B83983-D6DF-4211-A9C1-EFDE7F62768B}" destId="{1B02A9A9-FF2F-407B-B241-FD54DC993681}" srcOrd="0" destOrd="0" presId="urn:microsoft.com/office/officeart/2005/8/layout/pList1"/>
    <dgm:cxn modelId="{EE4FDFEA-0F6C-4C33-9D15-53865B9894FE}" type="presOf" srcId="{1FC57973-D209-4BD4-AB8C-B55F8523DD10}" destId="{1674E4ED-6AE1-4379-8C1A-314238FFE9DE}" srcOrd="0" destOrd="0" presId="urn:microsoft.com/office/officeart/2005/8/layout/pList1"/>
    <dgm:cxn modelId="{9301D38C-56B3-41AD-B8CC-950485BA858A}" srcId="{5733EB99-CDC3-4EE2-B9D8-0DCEFCCE5748}" destId="{5FA674EE-20EF-4EAB-B86C-7C9F75C26D67}" srcOrd="0" destOrd="0" parTransId="{06D5DEF2-6086-41A8-93A7-D862EBCCE1EC}" sibTransId="{988B2EF3-FB91-446B-8AA7-B593925312D9}"/>
    <dgm:cxn modelId="{32D640A5-D854-46E9-B346-4145E7CC357D}" type="presOf" srcId="{5733EB99-CDC3-4EE2-B9D8-0DCEFCCE5748}" destId="{5BF87CC2-E1AF-4BC0-9811-7A259F214495}" srcOrd="0" destOrd="0" presId="urn:microsoft.com/office/officeart/2005/8/layout/pList1"/>
    <dgm:cxn modelId="{0CAA6014-42CB-40A1-9F8D-A379A5A71A3A}" srcId="{5733EB99-CDC3-4EE2-B9D8-0DCEFCCE5748}" destId="{42C88F2D-82A3-43B2-8C54-D34BDB8FBDA7}" srcOrd="3" destOrd="0" parTransId="{812FE0E2-58B4-4795-8A51-2882874F0B59}" sibTransId="{BCFFC1C8-0187-43AA-A527-FF6210A375F5}"/>
    <dgm:cxn modelId="{05EFE555-493E-4390-BF17-587487E14FDC}" type="presOf" srcId="{63B0A988-ACDD-45E0-B6DA-CD981FF88C07}" destId="{F29851F2-8217-437F-8C28-656A531770C7}" srcOrd="0" destOrd="0" presId="urn:microsoft.com/office/officeart/2005/8/layout/pList1"/>
    <dgm:cxn modelId="{3D50CE06-5682-4BCF-B822-CB69AA2B128B}" type="presOf" srcId="{BCB148B1-031A-49DA-97E4-A79637AA5968}" destId="{10B0F658-1E70-4C5E-B20A-7F76D2A5F9A4}" srcOrd="0" destOrd="0" presId="urn:microsoft.com/office/officeart/2005/8/layout/pList1"/>
    <dgm:cxn modelId="{A56B6D95-4B61-4485-94A5-C1DE4AC0C5FC}" type="presOf" srcId="{42C88F2D-82A3-43B2-8C54-D34BDB8FBDA7}" destId="{71427A58-1AAA-4AC2-BA68-891AE444BC7A}" srcOrd="0" destOrd="0" presId="urn:microsoft.com/office/officeart/2005/8/layout/pList1"/>
    <dgm:cxn modelId="{8ED34EE4-5BD6-488E-8551-500B0DDF8FE0}" srcId="{5733EB99-CDC3-4EE2-B9D8-0DCEFCCE5748}" destId="{BCB148B1-031A-49DA-97E4-A79637AA5968}" srcOrd="1" destOrd="0" parTransId="{EE6D9E06-CA72-47D7-8FBD-1C0299814BD6}" sibTransId="{63B0A988-ACDD-45E0-B6DA-CD981FF88C07}"/>
    <dgm:cxn modelId="{0DB9E0F0-2072-42A7-B734-4AFC08DC85BE}" type="presOf" srcId="{988B2EF3-FB91-446B-8AA7-B593925312D9}" destId="{A4668B8B-195A-43F2-A8D0-B93232176900}" srcOrd="0" destOrd="0" presId="urn:microsoft.com/office/officeart/2005/8/layout/pList1"/>
    <dgm:cxn modelId="{9BA97DD2-7BBC-4829-A7C4-D91195738263}" srcId="{5733EB99-CDC3-4EE2-B9D8-0DCEFCCE5748}" destId="{1FC57973-D209-4BD4-AB8C-B55F8523DD10}" srcOrd="2" destOrd="0" parTransId="{BA2E3783-D8CD-4971-B001-BA4A92AF3476}" sibTransId="{72B83983-D6DF-4211-A9C1-EFDE7F62768B}"/>
    <dgm:cxn modelId="{B3967CBB-B409-4C09-B961-02840A4E17D0}" type="presParOf" srcId="{5BF87CC2-E1AF-4BC0-9811-7A259F214495}" destId="{8FFB0E33-DEDB-429C-B70E-F8D14BC4CB22}" srcOrd="0" destOrd="0" presId="urn:microsoft.com/office/officeart/2005/8/layout/pList1"/>
    <dgm:cxn modelId="{CA694F0F-275D-4A83-9DC1-7FA3AA4F0841}" type="presParOf" srcId="{8FFB0E33-DEDB-429C-B70E-F8D14BC4CB22}" destId="{58F445A3-1569-4C6E-A0D7-45B481B9B7B8}" srcOrd="0" destOrd="0" presId="urn:microsoft.com/office/officeart/2005/8/layout/pList1"/>
    <dgm:cxn modelId="{D9339547-973D-4248-81AE-09A5CF356A83}" type="presParOf" srcId="{8FFB0E33-DEDB-429C-B70E-F8D14BC4CB22}" destId="{D3151EC5-55C0-40B5-B49E-73781B748823}" srcOrd="1" destOrd="0" presId="urn:microsoft.com/office/officeart/2005/8/layout/pList1"/>
    <dgm:cxn modelId="{20B07B20-CD6A-4307-B050-5494E8381E10}" type="presParOf" srcId="{5BF87CC2-E1AF-4BC0-9811-7A259F214495}" destId="{A4668B8B-195A-43F2-A8D0-B93232176900}" srcOrd="1" destOrd="0" presId="urn:microsoft.com/office/officeart/2005/8/layout/pList1"/>
    <dgm:cxn modelId="{B861E1BD-6B17-49FE-9B7F-5B34269B2403}" type="presParOf" srcId="{5BF87CC2-E1AF-4BC0-9811-7A259F214495}" destId="{D81E36B5-ECDC-451F-9E01-0EF8C3BB7EBA}" srcOrd="2" destOrd="0" presId="urn:microsoft.com/office/officeart/2005/8/layout/pList1"/>
    <dgm:cxn modelId="{C8932C21-17D9-4191-BDC0-B3BCDE6A5353}" type="presParOf" srcId="{D81E36B5-ECDC-451F-9E01-0EF8C3BB7EBA}" destId="{9AD7BF51-E6D6-4B91-BE46-0B8C535D93E9}" srcOrd="0" destOrd="0" presId="urn:microsoft.com/office/officeart/2005/8/layout/pList1"/>
    <dgm:cxn modelId="{BA833F10-E77B-47C2-B4FE-974B2E77C427}" type="presParOf" srcId="{D81E36B5-ECDC-451F-9E01-0EF8C3BB7EBA}" destId="{10B0F658-1E70-4C5E-B20A-7F76D2A5F9A4}" srcOrd="1" destOrd="0" presId="urn:microsoft.com/office/officeart/2005/8/layout/pList1"/>
    <dgm:cxn modelId="{818CF94A-EC34-4965-8F5B-E1DFE06E6736}" type="presParOf" srcId="{5BF87CC2-E1AF-4BC0-9811-7A259F214495}" destId="{F29851F2-8217-437F-8C28-656A531770C7}" srcOrd="3" destOrd="0" presId="urn:microsoft.com/office/officeart/2005/8/layout/pList1"/>
    <dgm:cxn modelId="{0A3E6299-4630-4968-8031-63B22A5F6D3F}" type="presParOf" srcId="{5BF87CC2-E1AF-4BC0-9811-7A259F214495}" destId="{B02B4BF8-30AE-4734-95CE-1C7C4A09B20E}" srcOrd="4" destOrd="0" presId="urn:microsoft.com/office/officeart/2005/8/layout/pList1"/>
    <dgm:cxn modelId="{AF9F090B-CDB2-4850-AC96-0ABE728C62AD}" type="presParOf" srcId="{B02B4BF8-30AE-4734-95CE-1C7C4A09B20E}" destId="{869C175F-3F7B-46D1-835F-2EC2E4B5C896}" srcOrd="0" destOrd="0" presId="urn:microsoft.com/office/officeart/2005/8/layout/pList1"/>
    <dgm:cxn modelId="{8AC527BA-F913-4D63-84B0-17DDF846801D}" type="presParOf" srcId="{B02B4BF8-30AE-4734-95CE-1C7C4A09B20E}" destId="{1674E4ED-6AE1-4379-8C1A-314238FFE9DE}" srcOrd="1" destOrd="0" presId="urn:microsoft.com/office/officeart/2005/8/layout/pList1"/>
    <dgm:cxn modelId="{D126C208-724D-4F52-BFDF-72C861ABEA83}" type="presParOf" srcId="{5BF87CC2-E1AF-4BC0-9811-7A259F214495}" destId="{1B02A9A9-FF2F-407B-B241-FD54DC993681}" srcOrd="5" destOrd="0" presId="urn:microsoft.com/office/officeart/2005/8/layout/pList1"/>
    <dgm:cxn modelId="{BEF7D39C-2A4A-431D-B23C-EDE99586B9A9}" type="presParOf" srcId="{5BF87CC2-E1AF-4BC0-9811-7A259F214495}" destId="{45C6549F-E571-4626-80E7-7A0BB19355A5}" srcOrd="6" destOrd="0" presId="urn:microsoft.com/office/officeart/2005/8/layout/pList1"/>
    <dgm:cxn modelId="{A3D8BD5D-6938-4196-ACB9-827E9B73BC0A}" type="presParOf" srcId="{45C6549F-E571-4626-80E7-7A0BB19355A5}" destId="{49F97BF3-4597-43AC-A80E-FCFB2DAB4C78}" srcOrd="0" destOrd="0" presId="urn:microsoft.com/office/officeart/2005/8/layout/pList1"/>
    <dgm:cxn modelId="{BAD860F9-9955-4E53-BB66-B466952DAB4D}" type="presParOf" srcId="{45C6549F-E571-4626-80E7-7A0BB19355A5}" destId="{71427A58-1AAA-4AC2-BA68-891AE444BC7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8C72F4-4053-468A-8E4D-E8AC5191C0E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8CD0F53-D963-4A6C-AF92-0612EEA8FEF5}">
      <dgm:prSet phldrT="[Text]" custT="1"/>
      <dgm:spPr/>
      <dgm:t>
        <a:bodyPr/>
        <a:lstStyle/>
        <a:p>
          <a:r>
            <a:rPr lang="ar-SA" sz="2400" b="1" dirty="0" smtClean="0"/>
            <a:t>المراجع العامة </a:t>
          </a:r>
          <a:endParaRPr lang="en-US" sz="2400" dirty="0"/>
        </a:p>
      </dgm:t>
    </dgm:pt>
    <dgm:pt modelId="{B227A911-0269-441F-98B0-31913D5D7320}" type="parTrans" cxnId="{88E38A6F-D107-4FD7-85DC-42AB816E2712}">
      <dgm:prSet/>
      <dgm:spPr/>
      <dgm:t>
        <a:bodyPr/>
        <a:lstStyle/>
        <a:p>
          <a:endParaRPr lang="en-US"/>
        </a:p>
      </dgm:t>
    </dgm:pt>
    <dgm:pt modelId="{2A96D2BD-E10A-41E6-AEFD-EDC1D4058207}" type="sibTrans" cxnId="{88E38A6F-D107-4FD7-85DC-42AB816E2712}">
      <dgm:prSet/>
      <dgm:spPr/>
      <dgm:t>
        <a:bodyPr/>
        <a:lstStyle/>
        <a:p>
          <a:endParaRPr lang="en-US"/>
        </a:p>
      </dgm:t>
    </dgm:pt>
    <dgm:pt modelId="{3CDDAB76-DC4E-4EF9-8CA6-675EFF0771B0}">
      <dgm:prSet phldrT="[Text]"/>
      <dgm:spPr/>
      <dgm:t>
        <a:bodyPr/>
        <a:lstStyle/>
        <a:p>
          <a:pPr rtl="1"/>
          <a:r>
            <a:rPr lang="ar-SA" dirty="0" smtClean="0"/>
            <a:t>وهي كل ما كتب عن موضوع البحث، في مؤلفات عامة، ومطبوعات متنوعة</a:t>
          </a:r>
          <a:endParaRPr lang="en-US" dirty="0"/>
        </a:p>
      </dgm:t>
    </dgm:pt>
    <dgm:pt modelId="{B99B6A45-20F6-4FFE-8BDA-89AA548DD709}" type="parTrans" cxnId="{8C34DBE1-379F-4FC6-9F74-7CD7059368A0}">
      <dgm:prSet/>
      <dgm:spPr/>
      <dgm:t>
        <a:bodyPr/>
        <a:lstStyle/>
        <a:p>
          <a:endParaRPr lang="en-US"/>
        </a:p>
      </dgm:t>
    </dgm:pt>
    <dgm:pt modelId="{A951EE25-F0E8-4BB1-9138-44A063508B0C}" type="sibTrans" cxnId="{8C34DBE1-379F-4FC6-9F74-7CD7059368A0}">
      <dgm:prSet/>
      <dgm:spPr/>
      <dgm:t>
        <a:bodyPr/>
        <a:lstStyle/>
        <a:p>
          <a:endParaRPr lang="en-US"/>
        </a:p>
      </dgm:t>
    </dgm:pt>
    <dgm:pt modelId="{FA2406F7-5BC5-436A-96D1-E4ABBE47D43C}">
      <dgm:prSet phldrT="[Text]" custT="1"/>
      <dgm:spPr/>
      <dgm:t>
        <a:bodyPr/>
        <a:lstStyle/>
        <a:p>
          <a:r>
            <a:rPr lang="ar-SA" sz="2400" b="1" dirty="0" smtClean="0"/>
            <a:t>المراجع المتخصصة</a:t>
          </a:r>
          <a:endParaRPr lang="en-US" sz="2400" dirty="0"/>
        </a:p>
      </dgm:t>
    </dgm:pt>
    <dgm:pt modelId="{A6A4A003-9AD2-4B57-AFBA-2121C551DF22}" type="parTrans" cxnId="{C3093870-BA1A-4994-9868-B7156A44AC85}">
      <dgm:prSet/>
      <dgm:spPr/>
      <dgm:t>
        <a:bodyPr/>
        <a:lstStyle/>
        <a:p>
          <a:endParaRPr lang="en-US"/>
        </a:p>
      </dgm:t>
    </dgm:pt>
    <dgm:pt modelId="{5015FC18-5AFD-438A-9E7C-F9EAF83E931C}" type="sibTrans" cxnId="{C3093870-BA1A-4994-9868-B7156A44AC85}">
      <dgm:prSet/>
      <dgm:spPr/>
      <dgm:t>
        <a:bodyPr/>
        <a:lstStyle/>
        <a:p>
          <a:endParaRPr lang="en-US"/>
        </a:p>
      </dgm:t>
    </dgm:pt>
    <dgm:pt modelId="{5C26D3E4-B0FF-4EB7-B5A0-5F5584A58636}">
      <dgm:prSet phldrT="[Text]"/>
      <dgm:spPr/>
      <dgm:t>
        <a:bodyPr/>
        <a:lstStyle/>
        <a:p>
          <a:pPr rtl="1"/>
          <a:r>
            <a:rPr lang="ar-SA" dirty="0" smtClean="0"/>
            <a:t>هي عبارة عن مؤلفات، تتضمن معلومات واسعة، ورؤى شاملة، وتفريعات دقيقة</a:t>
          </a:r>
          <a:endParaRPr lang="en-US" dirty="0"/>
        </a:p>
      </dgm:t>
    </dgm:pt>
    <dgm:pt modelId="{8B01EC73-9D26-416F-8891-9943BA62ED95}" type="parTrans" cxnId="{06EE478A-1D01-4626-A025-4E7DB802E38B}">
      <dgm:prSet/>
      <dgm:spPr/>
      <dgm:t>
        <a:bodyPr/>
        <a:lstStyle/>
        <a:p>
          <a:endParaRPr lang="en-US"/>
        </a:p>
      </dgm:t>
    </dgm:pt>
    <dgm:pt modelId="{457BAFCE-68CB-42C0-91F1-1CA7BC72E2DE}" type="sibTrans" cxnId="{06EE478A-1D01-4626-A025-4E7DB802E38B}">
      <dgm:prSet/>
      <dgm:spPr/>
      <dgm:t>
        <a:bodyPr/>
        <a:lstStyle/>
        <a:p>
          <a:endParaRPr lang="en-US"/>
        </a:p>
      </dgm:t>
    </dgm:pt>
    <dgm:pt modelId="{2234BDEE-D566-40B5-B727-73CA91EEBAF8}">
      <dgm:prSet phldrT="[Text]"/>
      <dgm:spPr/>
      <dgm:t>
        <a:bodyPr/>
        <a:lstStyle/>
        <a:p>
          <a:r>
            <a:rPr lang="ar-SA" b="1" dirty="0" smtClean="0"/>
            <a:t>الدوريات</a:t>
          </a:r>
          <a:endParaRPr lang="en-US" dirty="0"/>
        </a:p>
      </dgm:t>
    </dgm:pt>
    <dgm:pt modelId="{B2B035D4-3EB9-4866-8F39-971A9CBED039}" type="parTrans" cxnId="{0620F714-A172-4EAC-B137-BCCBCD17C303}">
      <dgm:prSet/>
      <dgm:spPr/>
      <dgm:t>
        <a:bodyPr/>
        <a:lstStyle/>
        <a:p>
          <a:endParaRPr lang="en-US"/>
        </a:p>
      </dgm:t>
    </dgm:pt>
    <dgm:pt modelId="{238D12D9-E2A3-4095-9859-3F41FAFBE7C7}" type="sibTrans" cxnId="{0620F714-A172-4EAC-B137-BCCBCD17C303}">
      <dgm:prSet/>
      <dgm:spPr/>
      <dgm:t>
        <a:bodyPr/>
        <a:lstStyle/>
        <a:p>
          <a:endParaRPr lang="en-US"/>
        </a:p>
      </dgm:t>
    </dgm:pt>
    <dgm:pt modelId="{940B5AF2-926E-4260-8813-E62239C91375}">
      <dgm:prSet phldrT="[Text]"/>
      <dgm:spPr/>
      <dgm:t>
        <a:bodyPr/>
        <a:lstStyle/>
        <a:p>
          <a:pPr rtl="1"/>
          <a:r>
            <a:rPr lang="ar-JO" dirty="0" smtClean="0"/>
            <a:t>وهي </a:t>
          </a:r>
          <a:r>
            <a:rPr lang="ar-SA" dirty="0" smtClean="0"/>
            <a:t>مختلف صور النشر العلمي، التي تصدر بصورة دورية، سواء أكان ذلك أسبوعيا، أو نصف شهري، أم شهريا، أم كل شهرين، أو ثلاث أشهر، أو أربعة، أو نصف سنوي، أو سنويا</a:t>
          </a:r>
          <a:endParaRPr lang="en-US" dirty="0"/>
        </a:p>
      </dgm:t>
    </dgm:pt>
    <dgm:pt modelId="{DA523D6E-0618-4E4D-9A68-D9C63E6F0393}" type="parTrans" cxnId="{215C3322-1562-46DA-A964-90B65CF1F007}">
      <dgm:prSet/>
      <dgm:spPr/>
      <dgm:t>
        <a:bodyPr/>
        <a:lstStyle/>
        <a:p>
          <a:endParaRPr lang="en-US"/>
        </a:p>
      </dgm:t>
    </dgm:pt>
    <dgm:pt modelId="{B311345D-2F0D-4F1B-8C0E-671F202D490D}" type="sibTrans" cxnId="{215C3322-1562-46DA-A964-90B65CF1F007}">
      <dgm:prSet/>
      <dgm:spPr/>
      <dgm:t>
        <a:bodyPr/>
        <a:lstStyle/>
        <a:p>
          <a:endParaRPr lang="en-US"/>
        </a:p>
      </dgm:t>
    </dgm:pt>
    <dgm:pt modelId="{71F0BAE8-2459-4703-B586-7E7521B08E9B}" type="pres">
      <dgm:prSet presAssocID="{D48C72F4-4053-468A-8E4D-E8AC5191C0E9}" presName="linearFlow" presStyleCnt="0">
        <dgm:presLayoutVars>
          <dgm:dir/>
          <dgm:animLvl val="lvl"/>
          <dgm:resizeHandles val="exact"/>
        </dgm:presLayoutVars>
      </dgm:prSet>
      <dgm:spPr/>
    </dgm:pt>
    <dgm:pt modelId="{EC5C7871-7EB8-4063-8BBC-63D69417C9F5}" type="pres">
      <dgm:prSet presAssocID="{08CD0F53-D963-4A6C-AF92-0612EEA8FEF5}" presName="composite" presStyleCnt="0"/>
      <dgm:spPr/>
    </dgm:pt>
    <dgm:pt modelId="{7E7F6A14-AD2E-4FB9-A0B1-2D4A8B24BD04}" type="pres">
      <dgm:prSet presAssocID="{08CD0F53-D963-4A6C-AF92-0612EEA8FEF5}" presName="parentText" presStyleLbl="alignNode1" presStyleIdx="0" presStyleCnt="3">
        <dgm:presLayoutVars>
          <dgm:chMax val="1"/>
          <dgm:bulletEnabled val="1"/>
        </dgm:presLayoutVars>
      </dgm:prSet>
      <dgm:spPr/>
      <dgm:t>
        <a:bodyPr/>
        <a:lstStyle/>
        <a:p>
          <a:endParaRPr lang="en-US"/>
        </a:p>
      </dgm:t>
    </dgm:pt>
    <dgm:pt modelId="{E7176072-947B-4FC7-B08C-652FAB149AF8}" type="pres">
      <dgm:prSet presAssocID="{08CD0F53-D963-4A6C-AF92-0612EEA8FEF5}" presName="descendantText" presStyleLbl="alignAcc1" presStyleIdx="0" presStyleCnt="3">
        <dgm:presLayoutVars>
          <dgm:bulletEnabled val="1"/>
        </dgm:presLayoutVars>
      </dgm:prSet>
      <dgm:spPr/>
      <dgm:t>
        <a:bodyPr/>
        <a:lstStyle/>
        <a:p>
          <a:endParaRPr lang="en-US"/>
        </a:p>
      </dgm:t>
    </dgm:pt>
    <dgm:pt modelId="{F2C3F1B3-97AA-4F37-821C-A0A8EA448DB6}" type="pres">
      <dgm:prSet presAssocID="{2A96D2BD-E10A-41E6-AEFD-EDC1D4058207}" presName="sp" presStyleCnt="0"/>
      <dgm:spPr/>
    </dgm:pt>
    <dgm:pt modelId="{F9C45290-3B56-47A0-9C5E-843A68BC4B56}" type="pres">
      <dgm:prSet presAssocID="{FA2406F7-5BC5-436A-96D1-E4ABBE47D43C}" presName="composite" presStyleCnt="0"/>
      <dgm:spPr/>
    </dgm:pt>
    <dgm:pt modelId="{61E3F01A-3FB2-4500-BDBF-6F0D1FD29BA7}" type="pres">
      <dgm:prSet presAssocID="{FA2406F7-5BC5-436A-96D1-E4ABBE47D43C}" presName="parentText" presStyleLbl="alignNode1" presStyleIdx="1" presStyleCnt="3">
        <dgm:presLayoutVars>
          <dgm:chMax val="1"/>
          <dgm:bulletEnabled val="1"/>
        </dgm:presLayoutVars>
      </dgm:prSet>
      <dgm:spPr/>
      <dgm:t>
        <a:bodyPr/>
        <a:lstStyle/>
        <a:p>
          <a:endParaRPr lang="en-US"/>
        </a:p>
      </dgm:t>
    </dgm:pt>
    <dgm:pt modelId="{92D29FE3-003C-4068-ADA1-4EC2CA20B636}" type="pres">
      <dgm:prSet presAssocID="{FA2406F7-5BC5-436A-96D1-E4ABBE47D43C}" presName="descendantText" presStyleLbl="alignAcc1" presStyleIdx="1" presStyleCnt="3">
        <dgm:presLayoutVars>
          <dgm:bulletEnabled val="1"/>
        </dgm:presLayoutVars>
      </dgm:prSet>
      <dgm:spPr/>
      <dgm:t>
        <a:bodyPr/>
        <a:lstStyle/>
        <a:p>
          <a:endParaRPr lang="en-US"/>
        </a:p>
      </dgm:t>
    </dgm:pt>
    <dgm:pt modelId="{D9EB812A-239E-4EFB-9649-B108782524C6}" type="pres">
      <dgm:prSet presAssocID="{5015FC18-5AFD-438A-9E7C-F9EAF83E931C}" presName="sp" presStyleCnt="0"/>
      <dgm:spPr/>
    </dgm:pt>
    <dgm:pt modelId="{709AFA87-6D7F-4CFF-9BED-F4035B9CCEAD}" type="pres">
      <dgm:prSet presAssocID="{2234BDEE-D566-40B5-B727-73CA91EEBAF8}" presName="composite" presStyleCnt="0"/>
      <dgm:spPr/>
    </dgm:pt>
    <dgm:pt modelId="{B7DC40E5-9477-4A24-8C68-39752E827D3B}" type="pres">
      <dgm:prSet presAssocID="{2234BDEE-D566-40B5-B727-73CA91EEBAF8}" presName="parentText" presStyleLbl="alignNode1" presStyleIdx="2" presStyleCnt="3">
        <dgm:presLayoutVars>
          <dgm:chMax val="1"/>
          <dgm:bulletEnabled val="1"/>
        </dgm:presLayoutVars>
      </dgm:prSet>
      <dgm:spPr/>
      <dgm:t>
        <a:bodyPr/>
        <a:lstStyle/>
        <a:p>
          <a:endParaRPr lang="en-US"/>
        </a:p>
      </dgm:t>
    </dgm:pt>
    <dgm:pt modelId="{17594A6C-0B8B-4F2F-8C56-822491D39EB4}" type="pres">
      <dgm:prSet presAssocID="{2234BDEE-D566-40B5-B727-73CA91EEBAF8}" presName="descendantText" presStyleLbl="alignAcc1" presStyleIdx="2" presStyleCnt="3">
        <dgm:presLayoutVars>
          <dgm:bulletEnabled val="1"/>
        </dgm:presLayoutVars>
      </dgm:prSet>
      <dgm:spPr/>
      <dgm:t>
        <a:bodyPr/>
        <a:lstStyle/>
        <a:p>
          <a:endParaRPr lang="en-US"/>
        </a:p>
      </dgm:t>
    </dgm:pt>
  </dgm:ptLst>
  <dgm:cxnLst>
    <dgm:cxn modelId="{2ECBD83F-1E24-47AE-998C-F04762DD4FB6}" type="presOf" srcId="{08CD0F53-D963-4A6C-AF92-0612EEA8FEF5}" destId="{7E7F6A14-AD2E-4FB9-A0B1-2D4A8B24BD04}" srcOrd="0" destOrd="0" presId="urn:microsoft.com/office/officeart/2005/8/layout/chevron2"/>
    <dgm:cxn modelId="{C3093870-BA1A-4994-9868-B7156A44AC85}" srcId="{D48C72F4-4053-468A-8E4D-E8AC5191C0E9}" destId="{FA2406F7-5BC5-436A-96D1-E4ABBE47D43C}" srcOrd="1" destOrd="0" parTransId="{A6A4A003-9AD2-4B57-AFBA-2121C551DF22}" sibTransId="{5015FC18-5AFD-438A-9E7C-F9EAF83E931C}"/>
    <dgm:cxn modelId="{8DA7D033-F694-481A-8105-49B7C58FE4D2}" type="presOf" srcId="{D48C72F4-4053-468A-8E4D-E8AC5191C0E9}" destId="{71F0BAE8-2459-4703-B586-7E7521B08E9B}" srcOrd="0" destOrd="0" presId="urn:microsoft.com/office/officeart/2005/8/layout/chevron2"/>
    <dgm:cxn modelId="{D2F7DC62-C1A6-43F2-9DF4-7FD4465AAF0E}" type="presOf" srcId="{3CDDAB76-DC4E-4EF9-8CA6-675EFF0771B0}" destId="{E7176072-947B-4FC7-B08C-652FAB149AF8}" srcOrd="0" destOrd="0" presId="urn:microsoft.com/office/officeart/2005/8/layout/chevron2"/>
    <dgm:cxn modelId="{D57D76E4-3C1B-493C-BAA3-C77F63FB31C7}" type="presOf" srcId="{5C26D3E4-B0FF-4EB7-B5A0-5F5584A58636}" destId="{92D29FE3-003C-4068-ADA1-4EC2CA20B636}" srcOrd="0" destOrd="0" presId="urn:microsoft.com/office/officeart/2005/8/layout/chevron2"/>
    <dgm:cxn modelId="{30B732C0-75B0-4554-B252-0E096B1D59C8}" type="presOf" srcId="{FA2406F7-5BC5-436A-96D1-E4ABBE47D43C}" destId="{61E3F01A-3FB2-4500-BDBF-6F0D1FD29BA7}" srcOrd="0" destOrd="0" presId="urn:microsoft.com/office/officeart/2005/8/layout/chevron2"/>
    <dgm:cxn modelId="{3E59DE39-7D9F-4234-943A-1C7D38802836}" type="presOf" srcId="{940B5AF2-926E-4260-8813-E62239C91375}" destId="{17594A6C-0B8B-4F2F-8C56-822491D39EB4}" srcOrd="0" destOrd="0" presId="urn:microsoft.com/office/officeart/2005/8/layout/chevron2"/>
    <dgm:cxn modelId="{8EEFCB37-88D2-4613-8D58-FA1DB0AE679C}" type="presOf" srcId="{2234BDEE-D566-40B5-B727-73CA91EEBAF8}" destId="{B7DC40E5-9477-4A24-8C68-39752E827D3B}" srcOrd="0" destOrd="0" presId="urn:microsoft.com/office/officeart/2005/8/layout/chevron2"/>
    <dgm:cxn modelId="{215C3322-1562-46DA-A964-90B65CF1F007}" srcId="{2234BDEE-D566-40B5-B727-73CA91EEBAF8}" destId="{940B5AF2-926E-4260-8813-E62239C91375}" srcOrd="0" destOrd="0" parTransId="{DA523D6E-0618-4E4D-9A68-D9C63E6F0393}" sibTransId="{B311345D-2F0D-4F1B-8C0E-671F202D490D}"/>
    <dgm:cxn modelId="{06EE478A-1D01-4626-A025-4E7DB802E38B}" srcId="{FA2406F7-5BC5-436A-96D1-E4ABBE47D43C}" destId="{5C26D3E4-B0FF-4EB7-B5A0-5F5584A58636}" srcOrd="0" destOrd="0" parTransId="{8B01EC73-9D26-416F-8891-9943BA62ED95}" sibTransId="{457BAFCE-68CB-42C0-91F1-1CA7BC72E2DE}"/>
    <dgm:cxn modelId="{0620F714-A172-4EAC-B137-BCCBCD17C303}" srcId="{D48C72F4-4053-468A-8E4D-E8AC5191C0E9}" destId="{2234BDEE-D566-40B5-B727-73CA91EEBAF8}" srcOrd="2" destOrd="0" parTransId="{B2B035D4-3EB9-4866-8F39-971A9CBED039}" sibTransId="{238D12D9-E2A3-4095-9859-3F41FAFBE7C7}"/>
    <dgm:cxn modelId="{8C34DBE1-379F-4FC6-9F74-7CD7059368A0}" srcId="{08CD0F53-D963-4A6C-AF92-0612EEA8FEF5}" destId="{3CDDAB76-DC4E-4EF9-8CA6-675EFF0771B0}" srcOrd="0" destOrd="0" parTransId="{B99B6A45-20F6-4FFE-8BDA-89AA548DD709}" sibTransId="{A951EE25-F0E8-4BB1-9138-44A063508B0C}"/>
    <dgm:cxn modelId="{88E38A6F-D107-4FD7-85DC-42AB816E2712}" srcId="{D48C72F4-4053-468A-8E4D-E8AC5191C0E9}" destId="{08CD0F53-D963-4A6C-AF92-0612EEA8FEF5}" srcOrd="0" destOrd="0" parTransId="{B227A911-0269-441F-98B0-31913D5D7320}" sibTransId="{2A96D2BD-E10A-41E6-AEFD-EDC1D4058207}"/>
    <dgm:cxn modelId="{88FA35E3-E89A-405D-8458-BDA0C3074CC2}" type="presParOf" srcId="{71F0BAE8-2459-4703-B586-7E7521B08E9B}" destId="{EC5C7871-7EB8-4063-8BBC-63D69417C9F5}" srcOrd="0" destOrd="0" presId="urn:microsoft.com/office/officeart/2005/8/layout/chevron2"/>
    <dgm:cxn modelId="{B5FE346F-835F-4241-B9DE-6A038A181620}" type="presParOf" srcId="{EC5C7871-7EB8-4063-8BBC-63D69417C9F5}" destId="{7E7F6A14-AD2E-4FB9-A0B1-2D4A8B24BD04}" srcOrd="0" destOrd="0" presId="urn:microsoft.com/office/officeart/2005/8/layout/chevron2"/>
    <dgm:cxn modelId="{CABF86A6-EE01-4E89-A0A0-7D59248367C2}" type="presParOf" srcId="{EC5C7871-7EB8-4063-8BBC-63D69417C9F5}" destId="{E7176072-947B-4FC7-B08C-652FAB149AF8}" srcOrd="1" destOrd="0" presId="urn:microsoft.com/office/officeart/2005/8/layout/chevron2"/>
    <dgm:cxn modelId="{A5C290AA-83B8-4A4F-B157-1B6D94DA713C}" type="presParOf" srcId="{71F0BAE8-2459-4703-B586-7E7521B08E9B}" destId="{F2C3F1B3-97AA-4F37-821C-A0A8EA448DB6}" srcOrd="1" destOrd="0" presId="urn:microsoft.com/office/officeart/2005/8/layout/chevron2"/>
    <dgm:cxn modelId="{6F945939-5C98-44E3-9426-9C80040471F0}" type="presParOf" srcId="{71F0BAE8-2459-4703-B586-7E7521B08E9B}" destId="{F9C45290-3B56-47A0-9C5E-843A68BC4B56}" srcOrd="2" destOrd="0" presId="urn:microsoft.com/office/officeart/2005/8/layout/chevron2"/>
    <dgm:cxn modelId="{46798543-910E-4879-B8CC-B2015E10A584}" type="presParOf" srcId="{F9C45290-3B56-47A0-9C5E-843A68BC4B56}" destId="{61E3F01A-3FB2-4500-BDBF-6F0D1FD29BA7}" srcOrd="0" destOrd="0" presId="urn:microsoft.com/office/officeart/2005/8/layout/chevron2"/>
    <dgm:cxn modelId="{40576F6F-88B8-40F7-A82C-3B66FE5FE4C4}" type="presParOf" srcId="{F9C45290-3B56-47A0-9C5E-843A68BC4B56}" destId="{92D29FE3-003C-4068-ADA1-4EC2CA20B636}" srcOrd="1" destOrd="0" presId="urn:microsoft.com/office/officeart/2005/8/layout/chevron2"/>
    <dgm:cxn modelId="{5E3D5608-1C19-42BD-B1A1-D6699A7F36DB}" type="presParOf" srcId="{71F0BAE8-2459-4703-B586-7E7521B08E9B}" destId="{D9EB812A-239E-4EFB-9649-B108782524C6}" srcOrd="3" destOrd="0" presId="urn:microsoft.com/office/officeart/2005/8/layout/chevron2"/>
    <dgm:cxn modelId="{F54F291D-5826-4FDB-9C1A-3C4C912FFD22}" type="presParOf" srcId="{71F0BAE8-2459-4703-B586-7E7521B08E9B}" destId="{709AFA87-6D7F-4CFF-9BED-F4035B9CCEAD}" srcOrd="4" destOrd="0" presId="urn:microsoft.com/office/officeart/2005/8/layout/chevron2"/>
    <dgm:cxn modelId="{404B0FB7-D6A7-426C-B4CA-626CAAAFD77A}" type="presParOf" srcId="{709AFA87-6D7F-4CFF-9BED-F4035B9CCEAD}" destId="{B7DC40E5-9477-4A24-8C68-39752E827D3B}" srcOrd="0" destOrd="0" presId="urn:microsoft.com/office/officeart/2005/8/layout/chevron2"/>
    <dgm:cxn modelId="{C37D6957-B3F2-4D27-ACE3-90D7F455A8F9}" type="presParOf" srcId="{709AFA87-6D7F-4CFF-9BED-F4035B9CCEAD}" destId="{17594A6C-0B8B-4F2F-8C56-822491D39E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F8C22-A297-4408-9B5F-D41B8BF89CA1}">
      <dsp:nvSpPr>
        <dsp:cNvPr id="0" name=""/>
        <dsp:cNvSpPr/>
      </dsp:nvSpPr>
      <dsp:spPr>
        <a:xfrm>
          <a:off x="0" y="4209967"/>
          <a:ext cx="11234737" cy="13818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ar-SA" sz="2600" kern="1200" dirty="0" smtClean="0"/>
            <a:t>الحفاظ على سرية المعلومات </a:t>
          </a:r>
          <a:endParaRPr lang="en-US" sz="2600" kern="1200" dirty="0"/>
        </a:p>
      </dsp:txBody>
      <dsp:txXfrm>
        <a:off x="0" y="4209967"/>
        <a:ext cx="11234737" cy="746174"/>
      </dsp:txXfrm>
    </dsp:sp>
    <dsp:sp modelId="{78D20848-F8F8-4705-8F99-A429454E7CB5}">
      <dsp:nvSpPr>
        <dsp:cNvPr id="0" name=""/>
        <dsp:cNvSpPr/>
      </dsp:nvSpPr>
      <dsp:spPr>
        <a:xfrm>
          <a:off x="0" y="4928506"/>
          <a:ext cx="5617368" cy="63563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ar-SA" sz="3800" kern="1200" dirty="0" smtClean="0"/>
            <a:t>الموافقة </a:t>
          </a:r>
          <a:endParaRPr lang="en-US" sz="3800" kern="1200" dirty="0"/>
        </a:p>
      </dsp:txBody>
      <dsp:txXfrm>
        <a:off x="0" y="4928506"/>
        <a:ext cx="5617368" cy="635630"/>
      </dsp:txXfrm>
    </dsp:sp>
    <dsp:sp modelId="{1F955F8D-3EEB-468D-B6DA-8A99D259DF40}">
      <dsp:nvSpPr>
        <dsp:cNvPr id="0" name=""/>
        <dsp:cNvSpPr/>
      </dsp:nvSpPr>
      <dsp:spPr>
        <a:xfrm>
          <a:off x="5617368" y="4928506"/>
          <a:ext cx="5617368" cy="63563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ar-SA" sz="3800" kern="1200" dirty="0" smtClean="0"/>
            <a:t>الخبرة </a:t>
          </a:r>
          <a:endParaRPr lang="en-US" sz="3800" kern="1200" dirty="0"/>
        </a:p>
      </dsp:txBody>
      <dsp:txXfrm>
        <a:off x="5617368" y="4928506"/>
        <a:ext cx="5617368" cy="635630"/>
      </dsp:txXfrm>
    </dsp:sp>
    <dsp:sp modelId="{ACFD22B2-5CB7-47AE-972D-8C176189A5C7}">
      <dsp:nvSpPr>
        <dsp:cNvPr id="0" name=""/>
        <dsp:cNvSpPr/>
      </dsp:nvSpPr>
      <dsp:spPr>
        <a:xfrm rot="10800000">
          <a:off x="0" y="2105478"/>
          <a:ext cx="11234737" cy="2125216"/>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ar-SA" sz="2600" kern="1200" dirty="0" smtClean="0"/>
            <a:t>التسجيل الرقمي </a:t>
          </a:r>
          <a:endParaRPr lang="en-US" sz="2600" kern="1200" dirty="0"/>
        </a:p>
      </dsp:txBody>
      <dsp:txXfrm rot="-10800000">
        <a:off x="0" y="2105478"/>
        <a:ext cx="11234737" cy="745951"/>
      </dsp:txXfrm>
    </dsp:sp>
    <dsp:sp modelId="{228E231E-FFDD-4B88-A856-5686B28B0636}">
      <dsp:nvSpPr>
        <dsp:cNvPr id="0" name=""/>
        <dsp:cNvSpPr/>
      </dsp:nvSpPr>
      <dsp:spPr>
        <a:xfrm>
          <a:off x="0" y="2851429"/>
          <a:ext cx="5617368" cy="6354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ar-SA" sz="3800" kern="1200" dirty="0" smtClean="0"/>
            <a:t>الثقة </a:t>
          </a:r>
          <a:endParaRPr lang="en-US" sz="3800" kern="1200" dirty="0"/>
        </a:p>
      </dsp:txBody>
      <dsp:txXfrm>
        <a:off x="0" y="2851429"/>
        <a:ext cx="5617368" cy="635439"/>
      </dsp:txXfrm>
    </dsp:sp>
    <dsp:sp modelId="{D9FE7012-7E0F-4DE3-802C-94AC1BC413AA}">
      <dsp:nvSpPr>
        <dsp:cNvPr id="0" name=""/>
        <dsp:cNvSpPr/>
      </dsp:nvSpPr>
      <dsp:spPr>
        <a:xfrm>
          <a:off x="5617368" y="2851429"/>
          <a:ext cx="5617368" cy="6354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ar-IQ" sz="3800" kern="1200" dirty="0" smtClean="0"/>
            <a:t>الحيادية والأمانة العلمية</a:t>
          </a:r>
          <a:endParaRPr lang="en-US" sz="3800" kern="1200" dirty="0"/>
        </a:p>
      </dsp:txBody>
      <dsp:txXfrm>
        <a:off x="5617368" y="2851429"/>
        <a:ext cx="5617368" cy="635439"/>
      </dsp:txXfrm>
    </dsp:sp>
    <dsp:sp modelId="{1B19FF7A-716F-40B1-B5C9-BB5784FE04C5}">
      <dsp:nvSpPr>
        <dsp:cNvPr id="0" name=""/>
        <dsp:cNvSpPr/>
      </dsp:nvSpPr>
      <dsp:spPr>
        <a:xfrm rot="10800000">
          <a:off x="0" y="43195"/>
          <a:ext cx="11234737" cy="2125216"/>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t>أخلاقيات البحث العلمي </a:t>
          </a:r>
          <a:r>
            <a:rPr lang="en-US" sz="2800" b="1" kern="1200" dirty="0" smtClean="0"/>
            <a:t> Research Ethics</a:t>
          </a:r>
          <a:r>
            <a:rPr lang="ar-IQ" sz="2800" b="1" kern="1200" dirty="0" smtClean="0"/>
            <a:t>   </a:t>
          </a:r>
          <a:endParaRPr lang="en-US" sz="2800" kern="1200" dirty="0"/>
        </a:p>
      </dsp:txBody>
      <dsp:txXfrm rot="-10800000">
        <a:off x="0" y="43195"/>
        <a:ext cx="11234737" cy="745951"/>
      </dsp:txXfrm>
    </dsp:sp>
    <dsp:sp modelId="{39CFC82A-4E9C-4A6A-8DE6-23E8872D324C}">
      <dsp:nvSpPr>
        <dsp:cNvPr id="0" name=""/>
        <dsp:cNvSpPr/>
      </dsp:nvSpPr>
      <dsp:spPr>
        <a:xfrm>
          <a:off x="0" y="746939"/>
          <a:ext cx="5617368" cy="6354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ar-SA" sz="3800" kern="1200" dirty="0" smtClean="0"/>
            <a:t>السلامة</a:t>
          </a:r>
          <a:endParaRPr lang="en-US" sz="3800" kern="1200" dirty="0"/>
        </a:p>
      </dsp:txBody>
      <dsp:txXfrm>
        <a:off x="0" y="746939"/>
        <a:ext cx="5617368" cy="635439"/>
      </dsp:txXfrm>
    </dsp:sp>
    <dsp:sp modelId="{1B6923BF-B805-43CF-8545-4FF2529D2A94}">
      <dsp:nvSpPr>
        <dsp:cNvPr id="0" name=""/>
        <dsp:cNvSpPr/>
      </dsp:nvSpPr>
      <dsp:spPr>
        <a:xfrm>
          <a:off x="5617368" y="746939"/>
          <a:ext cx="5617368" cy="6354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rtl="1">
            <a:lnSpc>
              <a:spcPct val="90000"/>
            </a:lnSpc>
            <a:spcBef>
              <a:spcPct val="0"/>
            </a:spcBef>
            <a:spcAft>
              <a:spcPct val="35000"/>
            </a:spcAft>
          </a:pPr>
          <a:r>
            <a:rPr lang="ar-SA" sz="3800" kern="1200" dirty="0" smtClean="0"/>
            <a:t>المصداقية</a:t>
          </a:r>
          <a:r>
            <a:rPr lang="en-US" sz="3800" kern="1200" dirty="0" smtClean="0"/>
            <a:t> </a:t>
          </a:r>
          <a:endParaRPr lang="en-US" sz="3800" kern="1200" dirty="0"/>
        </a:p>
      </dsp:txBody>
      <dsp:txXfrm>
        <a:off x="5617368" y="746939"/>
        <a:ext cx="5617368" cy="635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5A147-4EC7-44EA-AADD-F3C3C826439E}">
      <dsp:nvSpPr>
        <dsp:cNvPr id="0" name=""/>
        <dsp:cNvSpPr/>
      </dsp:nvSpPr>
      <dsp:spPr>
        <a:xfrm>
          <a:off x="3032" y="775727"/>
          <a:ext cx="2405732" cy="14434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SA" sz="3300" kern="1200" dirty="0" smtClean="0"/>
            <a:t>غزارة مصادر البحث</a:t>
          </a:r>
          <a:endParaRPr lang="en-US" sz="3300" kern="1200" dirty="0"/>
        </a:p>
      </dsp:txBody>
      <dsp:txXfrm>
        <a:off x="3032" y="775727"/>
        <a:ext cx="2405732" cy="1443439"/>
      </dsp:txXfrm>
    </dsp:sp>
    <dsp:sp modelId="{AC3303B8-31AE-4017-9B0B-950E2373E9D1}">
      <dsp:nvSpPr>
        <dsp:cNvPr id="0" name=""/>
        <dsp:cNvSpPr/>
      </dsp:nvSpPr>
      <dsp:spPr>
        <a:xfrm>
          <a:off x="2649338" y="775727"/>
          <a:ext cx="2405732" cy="14434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SA" sz="3300" kern="1200" dirty="0" smtClean="0"/>
            <a:t>الحيوية والواقعية</a:t>
          </a:r>
          <a:endParaRPr lang="en-US" sz="3300" kern="1200" dirty="0"/>
        </a:p>
      </dsp:txBody>
      <dsp:txXfrm>
        <a:off x="2649338" y="775727"/>
        <a:ext cx="2405732" cy="1443439"/>
      </dsp:txXfrm>
    </dsp:sp>
    <dsp:sp modelId="{C9F650AE-75C2-4A15-8ED6-8469C511F65F}">
      <dsp:nvSpPr>
        <dsp:cNvPr id="0" name=""/>
        <dsp:cNvSpPr/>
      </dsp:nvSpPr>
      <dsp:spPr>
        <a:xfrm>
          <a:off x="5295643" y="775727"/>
          <a:ext cx="2405732" cy="14434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SA" sz="3300" kern="1200" dirty="0" smtClean="0"/>
            <a:t>أن يُقَدِّم شيئاً جديداً</a:t>
          </a:r>
          <a:endParaRPr lang="en-US" sz="3300" kern="1200" dirty="0"/>
        </a:p>
      </dsp:txBody>
      <dsp:txXfrm>
        <a:off x="5295643" y="775727"/>
        <a:ext cx="2405732" cy="1443439"/>
      </dsp:txXfrm>
    </dsp:sp>
    <dsp:sp modelId="{3EC26CAA-4788-419F-8A90-FA58A47FD895}">
      <dsp:nvSpPr>
        <dsp:cNvPr id="0" name=""/>
        <dsp:cNvSpPr/>
      </dsp:nvSpPr>
      <dsp:spPr>
        <a:xfrm>
          <a:off x="7941949" y="775727"/>
          <a:ext cx="2405732" cy="14434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SA" sz="3300" kern="1200" dirty="0" smtClean="0"/>
            <a:t>ال</a:t>
          </a:r>
          <a:r>
            <a:rPr lang="ar-IQ" sz="3300" kern="1200" dirty="0" smtClean="0"/>
            <a:t>د</a:t>
          </a:r>
          <a:r>
            <a:rPr lang="ar-SA" sz="3300" kern="1200" dirty="0" smtClean="0"/>
            <a:t>قّة في المعلومات</a:t>
          </a:r>
          <a:endParaRPr lang="en-US" sz="3300" kern="1200" dirty="0"/>
        </a:p>
      </dsp:txBody>
      <dsp:txXfrm>
        <a:off x="7941949" y="775727"/>
        <a:ext cx="2405732" cy="1443439"/>
      </dsp:txXfrm>
    </dsp:sp>
    <dsp:sp modelId="{0B3372E2-CCE6-45B3-A674-8E896CEE1C02}">
      <dsp:nvSpPr>
        <dsp:cNvPr id="0" name=""/>
        <dsp:cNvSpPr/>
      </dsp:nvSpPr>
      <dsp:spPr>
        <a:xfrm>
          <a:off x="1326185" y="2459740"/>
          <a:ext cx="2405732" cy="14434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IQ" sz="3300" kern="1200" dirty="0" smtClean="0"/>
            <a:t>و</a:t>
          </a:r>
          <a:r>
            <a:rPr lang="ar-SA" sz="3300" kern="1200" dirty="0" smtClean="0"/>
            <a:t>ضوح المنهج</a:t>
          </a:r>
          <a:endParaRPr lang="en-US" sz="3300" kern="1200" dirty="0"/>
        </a:p>
      </dsp:txBody>
      <dsp:txXfrm>
        <a:off x="1326185" y="2459740"/>
        <a:ext cx="2405732" cy="1443439"/>
      </dsp:txXfrm>
    </dsp:sp>
    <dsp:sp modelId="{77888046-40D3-454C-944C-F33558628CF8}">
      <dsp:nvSpPr>
        <dsp:cNvPr id="0" name=""/>
        <dsp:cNvSpPr/>
      </dsp:nvSpPr>
      <dsp:spPr>
        <a:xfrm>
          <a:off x="3972490" y="2459740"/>
          <a:ext cx="2405732" cy="14434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SA" sz="3300" kern="1200" dirty="0" smtClean="0"/>
            <a:t>سلامة الأسلوب ووضوح العبارة</a:t>
          </a:r>
          <a:endParaRPr lang="en-US" sz="3300" kern="1200" dirty="0"/>
        </a:p>
      </dsp:txBody>
      <dsp:txXfrm>
        <a:off x="3972490" y="2459740"/>
        <a:ext cx="2405732" cy="1443439"/>
      </dsp:txXfrm>
    </dsp:sp>
    <dsp:sp modelId="{0F7C0450-D1A4-497A-AD21-857DB0C2617B}">
      <dsp:nvSpPr>
        <dsp:cNvPr id="0" name=""/>
        <dsp:cNvSpPr/>
      </dsp:nvSpPr>
      <dsp:spPr>
        <a:xfrm>
          <a:off x="6618796" y="2459740"/>
          <a:ext cx="2405732" cy="14434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IQ" sz="3300" kern="1200" smtClean="0"/>
            <a:t>العلمية والموضوعية</a:t>
          </a:r>
          <a:endParaRPr lang="en-US" sz="3300" kern="1200"/>
        </a:p>
      </dsp:txBody>
      <dsp:txXfrm>
        <a:off x="6618796" y="2459740"/>
        <a:ext cx="2405732" cy="1443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D1EBF-D8FE-429C-9FA9-7D186C7F9FA5}">
      <dsp:nvSpPr>
        <dsp:cNvPr id="0" name=""/>
        <dsp:cNvSpPr/>
      </dsp:nvSpPr>
      <dsp:spPr>
        <a:xfrm rot="16200000">
          <a:off x="-1495053" y="1499415"/>
          <a:ext cx="4722124" cy="172329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a:lnSpc>
              <a:spcPct val="90000"/>
            </a:lnSpc>
            <a:spcBef>
              <a:spcPct val="0"/>
            </a:spcBef>
            <a:spcAft>
              <a:spcPct val="35000"/>
            </a:spcAft>
          </a:pPr>
          <a:r>
            <a:rPr lang="ar-IQ" sz="3200" b="1" kern="1200" dirty="0" smtClean="0"/>
            <a:t>الخبرة العملية وحساسية الباحث</a:t>
          </a:r>
          <a:endParaRPr lang="en-US" sz="3200" kern="1200" dirty="0"/>
        </a:p>
      </dsp:txBody>
      <dsp:txXfrm rot="5400000">
        <a:off x="4362" y="944425"/>
        <a:ext cx="1723293" cy="2833274"/>
      </dsp:txXfrm>
    </dsp:sp>
    <dsp:sp modelId="{5AF282FD-4BA4-48BA-BDB8-1C999B581DC7}">
      <dsp:nvSpPr>
        <dsp:cNvPr id="0" name=""/>
        <dsp:cNvSpPr/>
      </dsp:nvSpPr>
      <dsp:spPr>
        <a:xfrm rot="16200000">
          <a:off x="357486" y="1499415"/>
          <a:ext cx="4722124" cy="172329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a:lnSpc>
              <a:spcPct val="90000"/>
            </a:lnSpc>
            <a:spcBef>
              <a:spcPct val="0"/>
            </a:spcBef>
            <a:spcAft>
              <a:spcPct val="35000"/>
            </a:spcAft>
          </a:pPr>
          <a:r>
            <a:rPr lang="ar-IQ" sz="3200" b="1" kern="1200" smtClean="0"/>
            <a:t>برنامج قراءة ونظرة ناقدة </a:t>
          </a:r>
          <a:endParaRPr lang="en-US" sz="3200" kern="1200"/>
        </a:p>
      </dsp:txBody>
      <dsp:txXfrm rot="5400000">
        <a:off x="1856901" y="944425"/>
        <a:ext cx="1723293" cy="2833274"/>
      </dsp:txXfrm>
    </dsp:sp>
    <dsp:sp modelId="{33B47FDD-DAEF-4B77-873D-0C75C61E5411}">
      <dsp:nvSpPr>
        <dsp:cNvPr id="0" name=""/>
        <dsp:cNvSpPr/>
      </dsp:nvSpPr>
      <dsp:spPr>
        <a:xfrm rot="16200000">
          <a:off x="2210027" y="1499415"/>
          <a:ext cx="4722124" cy="172329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a:lnSpc>
              <a:spcPct val="90000"/>
            </a:lnSpc>
            <a:spcBef>
              <a:spcPct val="0"/>
            </a:spcBef>
            <a:spcAft>
              <a:spcPct val="35000"/>
            </a:spcAft>
          </a:pPr>
          <a:r>
            <a:rPr lang="ar-IQ" sz="3200" b="1" kern="1200" dirty="0" smtClean="0"/>
            <a:t>الدراسات المسحية للبحوث السابقة والجارية</a:t>
          </a:r>
          <a:endParaRPr lang="en-US" sz="3200" kern="1200" dirty="0"/>
        </a:p>
      </dsp:txBody>
      <dsp:txXfrm rot="5400000">
        <a:off x="3709442" y="944425"/>
        <a:ext cx="1723293" cy="2833274"/>
      </dsp:txXfrm>
    </dsp:sp>
    <dsp:sp modelId="{631BA602-8E2F-43EE-9B93-4AA3C39C9C7E}">
      <dsp:nvSpPr>
        <dsp:cNvPr id="0" name=""/>
        <dsp:cNvSpPr/>
      </dsp:nvSpPr>
      <dsp:spPr>
        <a:xfrm rot="16200000">
          <a:off x="4062567" y="1499415"/>
          <a:ext cx="4722124" cy="172329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a:lnSpc>
              <a:spcPct val="90000"/>
            </a:lnSpc>
            <a:spcBef>
              <a:spcPct val="0"/>
            </a:spcBef>
            <a:spcAft>
              <a:spcPct val="35000"/>
            </a:spcAft>
          </a:pPr>
          <a:r>
            <a:rPr lang="ar-IQ" sz="3200" b="1" kern="1200" smtClean="0"/>
            <a:t>برنامج قراءة ونظرة ناقدة </a:t>
          </a:r>
          <a:endParaRPr lang="en-US" sz="3200" kern="1200"/>
        </a:p>
      </dsp:txBody>
      <dsp:txXfrm rot="5400000">
        <a:off x="5561982" y="944425"/>
        <a:ext cx="1723293" cy="2833274"/>
      </dsp:txXfrm>
    </dsp:sp>
    <dsp:sp modelId="{E2675AA4-BAD3-44B1-826D-246C3BF51C4C}">
      <dsp:nvSpPr>
        <dsp:cNvPr id="0" name=""/>
        <dsp:cNvSpPr/>
      </dsp:nvSpPr>
      <dsp:spPr>
        <a:xfrm rot="16200000">
          <a:off x="5915108" y="1499415"/>
          <a:ext cx="4722124" cy="172329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a:lnSpc>
              <a:spcPct val="90000"/>
            </a:lnSpc>
            <a:spcBef>
              <a:spcPct val="0"/>
            </a:spcBef>
            <a:spcAft>
              <a:spcPct val="35000"/>
            </a:spcAft>
          </a:pPr>
          <a:r>
            <a:rPr lang="ar-IQ" sz="3200" b="1" kern="1200" dirty="0" smtClean="0"/>
            <a:t>برامج الدراسات العليا</a:t>
          </a:r>
          <a:endParaRPr lang="en-US" sz="3200" kern="1200" dirty="0"/>
        </a:p>
      </dsp:txBody>
      <dsp:txXfrm rot="5400000">
        <a:off x="7414523" y="944425"/>
        <a:ext cx="1723293" cy="2833274"/>
      </dsp:txXfrm>
    </dsp:sp>
    <dsp:sp modelId="{430989B5-0B7F-4684-A9B4-F951BADDCD57}">
      <dsp:nvSpPr>
        <dsp:cNvPr id="0" name=""/>
        <dsp:cNvSpPr/>
      </dsp:nvSpPr>
      <dsp:spPr>
        <a:xfrm rot="16200000">
          <a:off x="7767648" y="1499415"/>
          <a:ext cx="4722124" cy="172329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391" bIns="0" numCol="1" spcCol="1270" anchor="ctr" anchorCtr="0">
          <a:noAutofit/>
        </a:bodyPr>
        <a:lstStyle/>
        <a:p>
          <a:pPr lvl="0" algn="ctr" defTabSz="1422400">
            <a:lnSpc>
              <a:spcPct val="90000"/>
            </a:lnSpc>
            <a:spcBef>
              <a:spcPct val="0"/>
            </a:spcBef>
            <a:spcAft>
              <a:spcPct val="35000"/>
            </a:spcAft>
          </a:pPr>
          <a:r>
            <a:rPr lang="ar-IQ" sz="3200" b="1" kern="1200" dirty="0" smtClean="0"/>
            <a:t>التخصص الدراسي</a:t>
          </a:r>
          <a:endParaRPr lang="en-US" sz="3200" kern="1200" dirty="0"/>
        </a:p>
      </dsp:txBody>
      <dsp:txXfrm rot="5400000">
        <a:off x="9267063" y="944425"/>
        <a:ext cx="1723293" cy="2833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8A3F2-2108-4B0A-B5CE-F73E10C0B921}">
      <dsp:nvSpPr>
        <dsp:cNvPr id="0" name=""/>
        <dsp:cNvSpPr/>
      </dsp:nvSpPr>
      <dsp:spPr>
        <a:xfrm>
          <a:off x="0" y="609802"/>
          <a:ext cx="10899775"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DCA283-BA52-412B-A495-B084A681639D}">
      <dsp:nvSpPr>
        <dsp:cNvPr id="0" name=""/>
        <dsp:cNvSpPr/>
      </dsp:nvSpPr>
      <dsp:spPr>
        <a:xfrm>
          <a:off x="544988" y="63682"/>
          <a:ext cx="7629842"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90" tIns="0" rIns="288390" bIns="0" numCol="1" spcCol="1270" anchor="ctr" anchorCtr="0">
          <a:noAutofit/>
        </a:bodyPr>
        <a:lstStyle/>
        <a:p>
          <a:pPr lvl="0" algn="r" defTabSz="1644650" rtl="1">
            <a:lnSpc>
              <a:spcPct val="90000"/>
            </a:lnSpc>
            <a:spcBef>
              <a:spcPct val="0"/>
            </a:spcBef>
            <a:spcAft>
              <a:spcPct val="35000"/>
            </a:spcAft>
          </a:pPr>
          <a:r>
            <a:rPr lang="ar-IQ" sz="3700" kern="1200" dirty="0" smtClean="0"/>
            <a:t>حداثة المشكلة</a:t>
          </a:r>
          <a:endParaRPr lang="en-US" sz="3700" kern="1200" dirty="0"/>
        </a:p>
      </dsp:txBody>
      <dsp:txXfrm>
        <a:off x="598307" y="117001"/>
        <a:ext cx="7523204" cy="985602"/>
      </dsp:txXfrm>
    </dsp:sp>
    <dsp:sp modelId="{96775A16-F057-4F43-B20E-BCDFEE30FC76}">
      <dsp:nvSpPr>
        <dsp:cNvPr id="0" name=""/>
        <dsp:cNvSpPr/>
      </dsp:nvSpPr>
      <dsp:spPr>
        <a:xfrm>
          <a:off x="0" y="2288122"/>
          <a:ext cx="10899775"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382AA-9781-4090-8AF3-C64746A2AC5D}">
      <dsp:nvSpPr>
        <dsp:cNvPr id="0" name=""/>
        <dsp:cNvSpPr/>
      </dsp:nvSpPr>
      <dsp:spPr>
        <a:xfrm>
          <a:off x="544988" y="1742002"/>
          <a:ext cx="7629842"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90" tIns="0" rIns="288390" bIns="0" numCol="1" spcCol="1270" anchor="ctr" anchorCtr="0">
          <a:noAutofit/>
        </a:bodyPr>
        <a:lstStyle/>
        <a:p>
          <a:pPr lvl="0" algn="r" defTabSz="1644650">
            <a:lnSpc>
              <a:spcPct val="90000"/>
            </a:lnSpc>
            <a:spcBef>
              <a:spcPct val="0"/>
            </a:spcBef>
            <a:spcAft>
              <a:spcPct val="35000"/>
            </a:spcAft>
          </a:pPr>
          <a:r>
            <a:rPr lang="ar-IQ" sz="3700" kern="1200" dirty="0" smtClean="0"/>
            <a:t>الأهمية والقيمة العلمية للمشكلة  </a:t>
          </a:r>
          <a:endParaRPr lang="en-US" sz="3700" kern="1200" dirty="0"/>
        </a:p>
      </dsp:txBody>
      <dsp:txXfrm>
        <a:off x="598307" y="1795321"/>
        <a:ext cx="7523204" cy="985602"/>
      </dsp:txXfrm>
    </dsp:sp>
    <dsp:sp modelId="{EAB9315D-7CD0-4877-B1A5-0185C00FD3E1}">
      <dsp:nvSpPr>
        <dsp:cNvPr id="0" name=""/>
        <dsp:cNvSpPr/>
      </dsp:nvSpPr>
      <dsp:spPr>
        <a:xfrm>
          <a:off x="0" y="3966442"/>
          <a:ext cx="10899775"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0E217D-B364-4520-9DF1-0832F6BA8C78}">
      <dsp:nvSpPr>
        <dsp:cNvPr id="0" name=""/>
        <dsp:cNvSpPr/>
      </dsp:nvSpPr>
      <dsp:spPr>
        <a:xfrm>
          <a:off x="544988" y="3420322"/>
          <a:ext cx="7629842" cy="109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90" tIns="0" rIns="288390" bIns="0" numCol="1" spcCol="1270" anchor="ctr" anchorCtr="0">
          <a:noAutofit/>
        </a:bodyPr>
        <a:lstStyle/>
        <a:p>
          <a:pPr lvl="0" algn="r" defTabSz="1644650">
            <a:lnSpc>
              <a:spcPct val="90000"/>
            </a:lnSpc>
            <a:spcBef>
              <a:spcPct val="0"/>
            </a:spcBef>
            <a:spcAft>
              <a:spcPct val="35000"/>
            </a:spcAft>
          </a:pPr>
          <a:r>
            <a:rPr lang="ar-IQ" sz="3700" kern="1200" dirty="0" smtClean="0"/>
            <a:t>اهتمام الباحث بموضوع أو مشكلة البحث </a:t>
          </a:r>
          <a:endParaRPr lang="en-US" sz="3700" kern="1200" dirty="0"/>
        </a:p>
      </dsp:txBody>
      <dsp:txXfrm>
        <a:off x="598307" y="3473641"/>
        <a:ext cx="7523204" cy="985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16D7A-0A40-4860-A9C8-B2019973ABD7}">
      <dsp:nvSpPr>
        <dsp:cNvPr id="0" name=""/>
        <dsp:cNvSpPr/>
      </dsp:nvSpPr>
      <dsp:spPr>
        <a:xfrm>
          <a:off x="0" y="479321"/>
          <a:ext cx="8947150" cy="806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24861-D0F0-48D0-B39D-ED915BE6DC69}">
      <dsp:nvSpPr>
        <dsp:cNvPr id="0" name=""/>
        <dsp:cNvSpPr/>
      </dsp:nvSpPr>
      <dsp:spPr>
        <a:xfrm>
          <a:off x="447357" y="7001"/>
          <a:ext cx="6263005" cy="944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27" tIns="0" rIns="236727" bIns="0" numCol="1" spcCol="1270" anchor="ctr" anchorCtr="0">
          <a:noAutofit/>
        </a:bodyPr>
        <a:lstStyle/>
        <a:p>
          <a:pPr lvl="0" algn="r" defTabSz="1422400">
            <a:lnSpc>
              <a:spcPct val="90000"/>
            </a:lnSpc>
            <a:spcBef>
              <a:spcPct val="0"/>
            </a:spcBef>
            <a:spcAft>
              <a:spcPct val="35000"/>
            </a:spcAft>
          </a:pPr>
          <a:r>
            <a:rPr lang="ar-IQ" sz="3200" kern="1200" dirty="0" smtClean="0"/>
            <a:t>الخبرة والقدرة على بحث المشكلة  </a:t>
          </a:r>
          <a:endParaRPr lang="en-US" sz="3200" kern="1200" dirty="0"/>
        </a:p>
      </dsp:txBody>
      <dsp:txXfrm>
        <a:off x="493471" y="53115"/>
        <a:ext cx="6170777" cy="852412"/>
      </dsp:txXfrm>
    </dsp:sp>
    <dsp:sp modelId="{607DD5AC-C93F-49E7-9D3E-4DC3C3E3C802}">
      <dsp:nvSpPr>
        <dsp:cNvPr id="0" name=""/>
        <dsp:cNvSpPr/>
      </dsp:nvSpPr>
      <dsp:spPr>
        <a:xfrm>
          <a:off x="0" y="1930841"/>
          <a:ext cx="8947150" cy="806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16AC5-CC85-4F97-A143-44563FE0CD6E}">
      <dsp:nvSpPr>
        <dsp:cNvPr id="0" name=""/>
        <dsp:cNvSpPr/>
      </dsp:nvSpPr>
      <dsp:spPr>
        <a:xfrm>
          <a:off x="447357" y="1458521"/>
          <a:ext cx="6263005" cy="944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27" tIns="0" rIns="236727" bIns="0" numCol="1" spcCol="1270" anchor="ctr" anchorCtr="0">
          <a:noAutofit/>
        </a:bodyPr>
        <a:lstStyle/>
        <a:p>
          <a:pPr lvl="0" algn="r" defTabSz="1422400">
            <a:lnSpc>
              <a:spcPct val="90000"/>
            </a:lnSpc>
            <a:spcBef>
              <a:spcPct val="0"/>
            </a:spcBef>
            <a:spcAft>
              <a:spcPct val="35000"/>
            </a:spcAft>
          </a:pPr>
          <a:r>
            <a:rPr lang="ar-IQ" sz="3200" kern="1200" dirty="0" smtClean="0"/>
            <a:t>توافر البيانات ومصادرها</a:t>
          </a:r>
          <a:endParaRPr lang="en-US" sz="3200" kern="1200" dirty="0"/>
        </a:p>
      </dsp:txBody>
      <dsp:txXfrm>
        <a:off x="493471" y="1504635"/>
        <a:ext cx="6170777" cy="852412"/>
      </dsp:txXfrm>
    </dsp:sp>
    <dsp:sp modelId="{C234123E-0382-4D98-BC57-1BA6109B3F84}">
      <dsp:nvSpPr>
        <dsp:cNvPr id="0" name=""/>
        <dsp:cNvSpPr/>
      </dsp:nvSpPr>
      <dsp:spPr>
        <a:xfrm>
          <a:off x="0" y="3382361"/>
          <a:ext cx="8947150" cy="806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E41E54-9D08-4453-93FE-A1399A10797D}">
      <dsp:nvSpPr>
        <dsp:cNvPr id="0" name=""/>
        <dsp:cNvSpPr/>
      </dsp:nvSpPr>
      <dsp:spPr>
        <a:xfrm>
          <a:off x="447357" y="2910041"/>
          <a:ext cx="6263005" cy="944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27" tIns="0" rIns="236727" bIns="0" numCol="1" spcCol="1270" anchor="ctr" anchorCtr="0">
          <a:noAutofit/>
        </a:bodyPr>
        <a:lstStyle/>
        <a:p>
          <a:pPr lvl="0" algn="r" defTabSz="1422400">
            <a:lnSpc>
              <a:spcPct val="90000"/>
            </a:lnSpc>
            <a:spcBef>
              <a:spcPct val="0"/>
            </a:spcBef>
            <a:spcAft>
              <a:spcPct val="35000"/>
            </a:spcAft>
          </a:pPr>
          <a:r>
            <a:rPr lang="ar-IQ" sz="3200" kern="1200" dirty="0" smtClean="0"/>
            <a:t>الاشراف، الوقت، التكلفة </a:t>
          </a:r>
          <a:endParaRPr lang="en-US" sz="3200" kern="1200" dirty="0"/>
        </a:p>
      </dsp:txBody>
      <dsp:txXfrm>
        <a:off x="493471" y="2956155"/>
        <a:ext cx="6170777" cy="8524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12A75-CAF1-43F2-9C7A-A04DB5AA1F2A}">
      <dsp:nvSpPr>
        <dsp:cNvPr id="0" name=""/>
        <dsp:cNvSpPr/>
      </dsp:nvSpPr>
      <dsp:spPr>
        <a:xfrm>
          <a:off x="-5690455" y="-871204"/>
          <a:ext cx="6776158" cy="6776158"/>
        </a:xfrm>
        <a:prstGeom prst="blockArc">
          <a:avLst>
            <a:gd name="adj1" fmla="val 18900000"/>
            <a:gd name="adj2" fmla="val 2700000"/>
            <a:gd name="adj3" fmla="val 319"/>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04B3AF-D49A-48F2-B98E-BA6BE6151D73}">
      <dsp:nvSpPr>
        <dsp:cNvPr id="0" name=""/>
        <dsp:cNvSpPr/>
      </dsp:nvSpPr>
      <dsp:spPr>
        <a:xfrm>
          <a:off x="698684" y="503374"/>
          <a:ext cx="9251461" cy="1006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108" tIns="76200" rIns="76200" bIns="76200" numCol="1" spcCol="1270" anchor="ctr" anchorCtr="0">
          <a:noAutofit/>
        </a:bodyPr>
        <a:lstStyle/>
        <a:p>
          <a:pPr lvl="0" algn="r" defTabSz="1333500">
            <a:lnSpc>
              <a:spcPct val="90000"/>
            </a:lnSpc>
            <a:spcBef>
              <a:spcPct val="0"/>
            </a:spcBef>
            <a:spcAft>
              <a:spcPct val="35000"/>
            </a:spcAft>
          </a:pPr>
          <a:r>
            <a:rPr lang="ar-JO" sz="3000" kern="1200" dirty="0" smtClean="0"/>
            <a:t>1- </a:t>
          </a:r>
          <a:r>
            <a:rPr lang="ar-IQ" sz="3000" kern="1200" dirty="0" smtClean="0"/>
            <a:t>تحديد المجتمع المراد دراسته</a:t>
          </a:r>
          <a:endParaRPr lang="en-US" sz="3000" kern="1200" dirty="0"/>
        </a:p>
      </dsp:txBody>
      <dsp:txXfrm>
        <a:off x="698684" y="503374"/>
        <a:ext cx="9251461" cy="1006749"/>
      </dsp:txXfrm>
    </dsp:sp>
    <dsp:sp modelId="{E7CD7C79-1375-4506-A052-482CDE278ACF}">
      <dsp:nvSpPr>
        <dsp:cNvPr id="0" name=""/>
        <dsp:cNvSpPr/>
      </dsp:nvSpPr>
      <dsp:spPr>
        <a:xfrm>
          <a:off x="69465" y="377531"/>
          <a:ext cx="1258437" cy="12584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EDFDB-5D66-4692-8C56-4260C164FE6A}">
      <dsp:nvSpPr>
        <dsp:cNvPr id="0" name=""/>
        <dsp:cNvSpPr/>
      </dsp:nvSpPr>
      <dsp:spPr>
        <a:xfrm>
          <a:off x="1064637" y="2013499"/>
          <a:ext cx="8885508" cy="1006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108" tIns="76200" rIns="76200" bIns="76200" numCol="1" spcCol="1270" anchor="ctr" anchorCtr="0">
          <a:noAutofit/>
        </a:bodyPr>
        <a:lstStyle/>
        <a:p>
          <a:pPr lvl="0" algn="r" defTabSz="1333500" rtl="1">
            <a:lnSpc>
              <a:spcPct val="90000"/>
            </a:lnSpc>
            <a:spcBef>
              <a:spcPct val="0"/>
            </a:spcBef>
            <a:spcAft>
              <a:spcPct val="35000"/>
            </a:spcAft>
          </a:pPr>
          <a:r>
            <a:rPr lang="ar-JO" sz="3000" kern="1200" dirty="0" smtClean="0"/>
            <a:t>2- </a:t>
          </a:r>
          <a:r>
            <a:rPr lang="ar-IQ" sz="3000" kern="1200" dirty="0" smtClean="0"/>
            <a:t>وضع هياكل الجداول الإحصائية التي تستوعب البيانات التي يتوقع تجميعها في البحث</a:t>
          </a:r>
          <a:endParaRPr lang="en-US" sz="3000" kern="1200" dirty="0"/>
        </a:p>
      </dsp:txBody>
      <dsp:txXfrm>
        <a:off x="1064637" y="2013499"/>
        <a:ext cx="8885508" cy="1006749"/>
      </dsp:txXfrm>
    </dsp:sp>
    <dsp:sp modelId="{2645E6A8-7ACA-4670-975B-90AFDDD8466E}">
      <dsp:nvSpPr>
        <dsp:cNvPr id="0" name=""/>
        <dsp:cNvSpPr/>
      </dsp:nvSpPr>
      <dsp:spPr>
        <a:xfrm>
          <a:off x="435419" y="1887655"/>
          <a:ext cx="1258437" cy="12584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E6872-0DA0-472B-9D39-4DE2C96DA918}">
      <dsp:nvSpPr>
        <dsp:cNvPr id="0" name=""/>
        <dsp:cNvSpPr/>
      </dsp:nvSpPr>
      <dsp:spPr>
        <a:xfrm>
          <a:off x="698684" y="3523624"/>
          <a:ext cx="9251461" cy="1006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108" tIns="76200" rIns="76200" bIns="76200" numCol="1" spcCol="1270" anchor="ctr" anchorCtr="0">
          <a:noAutofit/>
        </a:bodyPr>
        <a:lstStyle/>
        <a:p>
          <a:pPr lvl="0" algn="r" defTabSz="1333500" rtl="1">
            <a:lnSpc>
              <a:spcPct val="90000"/>
            </a:lnSpc>
            <a:spcBef>
              <a:spcPct val="0"/>
            </a:spcBef>
            <a:spcAft>
              <a:spcPct val="35000"/>
            </a:spcAft>
          </a:pPr>
          <a:r>
            <a:rPr lang="ar-JO" sz="3000" kern="1200" dirty="0" smtClean="0"/>
            <a:t>3- </a:t>
          </a:r>
          <a:r>
            <a:rPr lang="ar-IQ" sz="3000" kern="1200" dirty="0" smtClean="0"/>
            <a:t>تحديد مصادر البيانات ثم تجميعها، وقد تكون هذه المصادر منشورة كالكتب والتقارير، وقد تكون غير منشورة كالوالوثائق وغيرها</a:t>
          </a:r>
          <a:endParaRPr lang="en-US" sz="3000" kern="1200" dirty="0"/>
        </a:p>
      </dsp:txBody>
      <dsp:txXfrm>
        <a:off x="698684" y="3523624"/>
        <a:ext cx="9251461" cy="1006749"/>
      </dsp:txXfrm>
    </dsp:sp>
    <dsp:sp modelId="{26685094-5339-4DD5-86E3-07AC5004AF64}">
      <dsp:nvSpPr>
        <dsp:cNvPr id="0" name=""/>
        <dsp:cNvSpPr/>
      </dsp:nvSpPr>
      <dsp:spPr>
        <a:xfrm>
          <a:off x="69465" y="3397780"/>
          <a:ext cx="1258437" cy="12584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77D8-FC3B-41F8-B8EE-EC482FA4C197}">
      <dsp:nvSpPr>
        <dsp:cNvPr id="0" name=""/>
        <dsp:cNvSpPr/>
      </dsp:nvSpPr>
      <dsp:spPr>
        <a:xfrm rot="16200000">
          <a:off x="-962445" y="1596968"/>
          <a:ext cx="2401557" cy="35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6997" bIns="0" numCol="1" spcCol="1270" anchor="t" anchorCtr="0">
          <a:noAutofit/>
        </a:bodyPr>
        <a:lstStyle/>
        <a:p>
          <a:pPr lvl="0" algn="r" defTabSz="1111250">
            <a:lnSpc>
              <a:spcPct val="90000"/>
            </a:lnSpc>
            <a:spcBef>
              <a:spcPct val="0"/>
            </a:spcBef>
            <a:spcAft>
              <a:spcPct val="35000"/>
            </a:spcAft>
          </a:pPr>
          <a:endParaRPr lang="en-US" sz="2500" kern="1200"/>
        </a:p>
      </dsp:txBody>
      <dsp:txXfrm>
        <a:off x="-962445" y="1596968"/>
        <a:ext cx="2401557" cy="359429"/>
      </dsp:txXfrm>
    </dsp:sp>
    <dsp:sp modelId="{0F043C74-C625-4C5A-9B93-BCD141A49FC3}">
      <dsp:nvSpPr>
        <dsp:cNvPr id="0" name=""/>
        <dsp:cNvSpPr/>
      </dsp:nvSpPr>
      <dsp:spPr>
        <a:xfrm>
          <a:off x="418047" y="575904"/>
          <a:ext cx="1790341" cy="240155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316997" rIns="256032" bIns="256032" numCol="1" spcCol="1270" anchor="t" anchorCtr="0">
          <a:noAutofit/>
        </a:bodyPr>
        <a:lstStyle/>
        <a:p>
          <a:pPr marL="285750" lvl="1" indent="-285750" algn="ctr" defTabSz="1244600">
            <a:lnSpc>
              <a:spcPct val="90000"/>
            </a:lnSpc>
            <a:spcBef>
              <a:spcPct val="0"/>
            </a:spcBef>
            <a:spcAft>
              <a:spcPct val="15000"/>
            </a:spcAft>
            <a:buChar char="••"/>
          </a:pPr>
          <a:r>
            <a:rPr lang="ar-JO" sz="2800" kern="1200" dirty="0" smtClean="0"/>
            <a:t>الاستبيان المصور</a:t>
          </a:r>
          <a:endParaRPr lang="en-US" sz="2800" kern="1200" dirty="0"/>
        </a:p>
      </dsp:txBody>
      <dsp:txXfrm>
        <a:off x="418047" y="575904"/>
        <a:ext cx="1790341" cy="2401557"/>
      </dsp:txXfrm>
    </dsp:sp>
    <dsp:sp modelId="{C5077A44-0966-487D-85BC-95E7D746BEC9}">
      <dsp:nvSpPr>
        <dsp:cNvPr id="0" name=""/>
        <dsp:cNvSpPr/>
      </dsp:nvSpPr>
      <dsp:spPr>
        <a:xfrm>
          <a:off x="58618" y="101457"/>
          <a:ext cx="718859" cy="71885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1495-2168-46CE-B5B7-5C36DCCFB5C0}">
      <dsp:nvSpPr>
        <dsp:cNvPr id="0" name=""/>
        <dsp:cNvSpPr/>
      </dsp:nvSpPr>
      <dsp:spPr>
        <a:xfrm rot="16200000">
          <a:off x="1671427" y="1596968"/>
          <a:ext cx="2401557" cy="35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6997" bIns="0" numCol="1" spcCol="1270" anchor="t" anchorCtr="0">
          <a:noAutofit/>
        </a:bodyPr>
        <a:lstStyle/>
        <a:p>
          <a:pPr lvl="0" algn="r" defTabSz="1111250">
            <a:lnSpc>
              <a:spcPct val="90000"/>
            </a:lnSpc>
            <a:spcBef>
              <a:spcPct val="0"/>
            </a:spcBef>
            <a:spcAft>
              <a:spcPct val="35000"/>
            </a:spcAft>
          </a:pPr>
          <a:endParaRPr lang="en-US" sz="2500" kern="1200"/>
        </a:p>
      </dsp:txBody>
      <dsp:txXfrm>
        <a:off x="1671427" y="1596968"/>
        <a:ext cx="2401557" cy="359429"/>
      </dsp:txXfrm>
    </dsp:sp>
    <dsp:sp modelId="{3E71D217-B9F8-4308-8524-220518CC0793}">
      <dsp:nvSpPr>
        <dsp:cNvPr id="0" name=""/>
        <dsp:cNvSpPr/>
      </dsp:nvSpPr>
      <dsp:spPr>
        <a:xfrm>
          <a:off x="3051920" y="575904"/>
          <a:ext cx="1790341" cy="240155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316997" rIns="256032" bIns="256032"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Char char="••"/>
            <a:tabLst/>
            <a:defRPr/>
          </a:pPr>
          <a:r>
            <a:rPr lang="ar-SA" sz="2800" kern="1200" dirty="0" smtClean="0"/>
            <a:t>الاستبيان المغلق المفتوح</a:t>
          </a:r>
          <a:endParaRPr lang="en-US" sz="2800" kern="1200" dirty="0" smtClean="0"/>
        </a:p>
        <a:p>
          <a:pPr marL="228600" lvl="1" indent="0" algn="ctr" defTabSz="1111250">
            <a:lnSpc>
              <a:spcPct val="90000"/>
            </a:lnSpc>
            <a:spcBef>
              <a:spcPct val="0"/>
            </a:spcBef>
            <a:spcAft>
              <a:spcPct val="15000"/>
            </a:spcAft>
            <a:buChar char="••"/>
          </a:pPr>
          <a:endParaRPr lang="en-US" sz="2800" kern="1200" dirty="0"/>
        </a:p>
      </dsp:txBody>
      <dsp:txXfrm>
        <a:off x="3051920" y="575904"/>
        <a:ext cx="1790341" cy="2401557"/>
      </dsp:txXfrm>
    </dsp:sp>
    <dsp:sp modelId="{E62223DB-B8E7-47A5-9BB3-5C8FAB4D9C5F}">
      <dsp:nvSpPr>
        <dsp:cNvPr id="0" name=""/>
        <dsp:cNvSpPr/>
      </dsp:nvSpPr>
      <dsp:spPr>
        <a:xfrm>
          <a:off x="2692491" y="101457"/>
          <a:ext cx="718859" cy="71885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9F1D7-146A-4D87-BD47-AFB138626EB5}">
      <dsp:nvSpPr>
        <dsp:cNvPr id="0" name=""/>
        <dsp:cNvSpPr/>
      </dsp:nvSpPr>
      <dsp:spPr>
        <a:xfrm rot="16200000">
          <a:off x="4305300" y="1596968"/>
          <a:ext cx="2401557" cy="35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6997" bIns="0" numCol="1" spcCol="1270" anchor="t" anchorCtr="0">
          <a:noAutofit/>
        </a:bodyPr>
        <a:lstStyle/>
        <a:p>
          <a:pPr lvl="0" algn="r" defTabSz="1111250">
            <a:lnSpc>
              <a:spcPct val="90000"/>
            </a:lnSpc>
            <a:spcBef>
              <a:spcPct val="0"/>
            </a:spcBef>
            <a:spcAft>
              <a:spcPct val="35000"/>
            </a:spcAft>
          </a:pPr>
          <a:endParaRPr lang="en-US" sz="2500" kern="1200"/>
        </a:p>
      </dsp:txBody>
      <dsp:txXfrm>
        <a:off x="4305300" y="1596968"/>
        <a:ext cx="2401557" cy="359429"/>
      </dsp:txXfrm>
    </dsp:sp>
    <dsp:sp modelId="{8CDC5398-37A8-4827-BA34-9BAC3C0691C0}">
      <dsp:nvSpPr>
        <dsp:cNvPr id="0" name=""/>
        <dsp:cNvSpPr/>
      </dsp:nvSpPr>
      <dsp:spPr>
        <a:xfrm>
          <a:off x="5685793" y="575904"/>
          <a:ext cx="1790341" cy="240155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316997" rIns="256032" bIns="256032"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Char char="••"/>
            <a:tabLst/>
            <a:defRPr/>
          </a:pPr>
          <a:r>
            <a:rPr lang="ar-SA" sz="2800" kern="1200" dirty="0" smtClean="0"/>
            <a:t>الاستبيان المفتوح</a:t>
          </a:r>
          <a:endParaRPr lang="en-US" sz="2800" kern="1200" dirty="0" smtClean="0"/>
        </a:p>
        <a:p>
          <a:pPr marL="228600" lvl="1" indent="0" algn="ctr" defTabSz="1111250">
            <a:lnSpc>
              <a:spcPct val="90000"/>
            </a:lnSpc>
            <a:spcBef>
              <a:spcPct val="0"/>
            </a:spcBef>
            <a:spcAft>
              <a:spcPct val="15000"/>
            </a:spcAft>
            <a:buChar char="••"/>
          </a:pPr>
          <a:endParaRPr lang="en-US" sz="2800" kern="1200" dirty="0"/>
        </a:p>
      </dsp:txBody>
      <dsp:txXfrm>
        <a:off x="5685793" y="575904"/>
        <a:ext cx="1790341" cy="2401557"/>
      </dsp:txXfrm>
    </dsp:sp>
    <dsp:sp modelId="{ED320D70-16EA-43E9-AF1F-35641BBCAC35}">
      <dsp:nvSpPr>
        <dsp:cNvPr id="0" name=""/>
        <dsp:cNvSpPr/>
      </dsp:nvSpPr>
      <dsp:spPr>
        <a:xfrm>
          <a:off x="5326364" y="101457"/>
          <a:ext cx="718859" cy="71885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3EE86-F24D-46DA-90AB-D5CF677E7983}">
      <dsp:nvSpPr>
        <dsp:cNvPr id="0" name=""/>
        <dsp:cNvSpPr/>
      </dsp:nvSpPr>
      <dsp:spPr>
        <a:xfrm rot="16200000">
          <a:off x="6939172" y="1596968"/>
          <a:ext cx="2401557" cy="35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6997" bIns="0" numCol="1" spcCol="1270" anchor="t" anchorCtr="0">
          <a:noAutofit/>
        </a:bodyPr>
        <a:lstStyle/>
        <a:p>
          <a:pPr lvl="0" algn="r" defTabSz="1111250">
            <a:lnSpc>
              <a:spcPct val="90000"/>
            </a:lnSpc>
            <a:spcBef>
              <a:spcPct val="0"/>
            </a:spcBef>
            <a:spcAft>
              <a:spcPct val="35000"/>
            </a:spcAft>
          </a:pPr>
          <a:endParaRPr lang="en-US" sz="2500" kern="1200" dirty="0"/>
        </a:p>
      </dsp:txBody>
      <dsp:txXfrm>
        <a:off x="6939172" y="1596968"/>
        <a:ext cx="2401557" cy="359429"/>
      </dsp:txXfrm>
    </dsp:sp>
    <dsp:sp modelId="{3780690E-F81D-4075-B921-D16D77EE0859}">
      <dsp:nvSpPr>
        <dsp:cNvPr id="0" name=""/>
        <dsp:cNvSpPr/>
      </dsp:nvSpPr>
      <dsp:spPr>
        <a:xfrm>
          <a:off x="8319666" y="575904"/>
          <a:ext cx="1790341" cy="240155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316997" rIns="256032" bIns="256032" numCol="1" spcCol="1270" anchor="t" anchorCtr="0">
          <a:noAutofit/>
        </a:bodyPr>
        <a:lstStyle/>
        <a:p>
          <a:pPr marL="285750" lvl="1" indent="-285750" algn="l" defTabSz="1244600">
            <a:lnSpc>
              <a:spcPct val="90000"/>
            </a:lnSpc>
            <a:spcBef>
              <a:spcPct val="0"/>
            </a:spcBef>
            <a:spcAft>
              <a:spcPct val="15000"/>
            </a:spcAft>
            <a:buChar char="••"/>
          </a:pPr>
          <a:r>
            <a:rPr lang="ar-SA" sz="2800" kern="1200" dirty="0" smtClean="0"/>
            <a:t>الاستبيان المغلق</a:t>
          </a:r>
          <a:endParaRPr lang="en-US" sz="2800" kern="1200" dirty="0"/>
        </a:p>
      </dsp:txBody>
      <dsp:txXfrm>
        <a:off x="8319666" y="575904"/>
        <a:ext cx="1790341" cy="2401557"/>
      </dsp:txXfrm>
    </dsp:sp>
    <dsp:sp modelId="{2DA9BEA4-403F-45BF-B4C7-5B66071544E8}">
      <dsp:nvSpPr>
        <dsp:cNvPr id="0" name=""/>
        <dsp:cNvSpPr/>
      </dsp:nvSpPr>
      <dsp:spPr>
        <a:xfrm>
          <a:off x="7960236" y="101457"/>
          <a:ext cx="718859" cy="71885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445A3-1569-4C6E-A0D7-45B481B9B7B8}">
      <dsp:nvSpPr>
        <dsp:cNvPr id="0" name=""/>
        <dsp:cNvSpPr/>
      </dsp:nvSpPr>
      <dsp:spPr>
        <a:xfrm>
          <a:off x="4743" y="596603"/>
          <a:ext cx="2257542" cy="15554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51EC5-55C0-40B5-B49E-73781B748823}">
      <dsp:nvSpPr>
        <dsp:cNvPr id="0" name=""/>
        <dsp:cNvSpPr/>
      </dsp:nvSpPr>
      <dsp:spPr>
        <a:xfrm>
          <a:off x="32037" y="2712127"/>
          <a:ext cx="2257542" cy="83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lvl="0" algn="ctr" defTabSz="1422400">
            <a:lnSpc>
              <a:spcPct val="90000"/>
            </a:lnSpc>
            <a:spcBef>
              <a:spcPct val="0"/>
            </a:spcBef>
            <a:spcAft>
              <a:spcPct val="35000"/>
            </a:spcAft>
          </a:pPr>
          <a:r>
            <a:rPr lang="ar-IQ" sz="3200" kern="1200" dirty="0" smtClean="0"/>
            <a:t>تحليل البيانات</a:t>
          </a:r>
          <a:endParaRPr lang="en-US" sz="3200" kern="1200" dirty="0"/>
        </a:p>
      </dsp:txBody>
      <dsp:txXfrm>
        <a:off x="32037" y="2712127"/>
        <a:ext cx="2257542" cy="837548"/>
      </dsp:txXfrm>
    </dsp:sp>
    <dsp:sp modelId="{9AD7BF51-E6D6-4B91-BE46-0B8C535D93E9}">
      <dsp:nvSpPr>
        <dsp:cNvPr id="0" name=""/>
        <dsp:cNvSpPr/>
      </dsp:nvSpPr>
      <dsp:spPr>
        <a:xfrm>
          <a:off x="2488135" y="596603"/>
          <a:ext cx="2257542" cy="15554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0F658-1E70-4C5E-B20A-7F76D2A5F9A4}">
      <dsp:nvSpPr>
        <dsp:cNvPr id="0" name=""/>
        <dsp:cNvSpPr/>
      </dsp:nvSpPr>
      <dsp:spPr>
        <a:xfrm>
          <a:off x="2433006" y="2671179"/>
          <a:ext cx="2257542" cy="83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rtl="1">
            <a:lnSpc>
              <a:spcPct val="90000"/>
            </a:lnSpc>
            <a:spcBef>
              <a:spcPct val="0"/>
            </a:spcBef>
            <a:spcAft>
              <a:spcPct val="35000"/>
            </a:spcAft>
          </a:pPr>
          <a:r>
            <a:rPr lang="ar-IQ" sz="2800" kern="1200" dirty="0" smtClean="0"/>
            <a:t>-تجهيز البيانات وتصنيفها</a:t>
          </a:r>
          <a:endParaRPr lang="en-US" sz="2800" kern="1200" dirty="0"/>
        </a:p>
      </dsp:txBody>
      <dsp:txXfrm>
        <a:off x="2433006" y="2671179"/>
        <a:ext cx="2257542" cy="837548"/>
      </dsp:txXfrm>
    </dsp:sp>
    <dsp:sp modelId="{869C175F-3F7B-46D1-835F-2EC2E4B5C896}">
      <dsp:nvSpPr>
        <dsp:cNvPr id="0" name=""/>
        <dsp:cNvSpPr/>
      </dsp:nvSpPr>
      <dsp:spPr>
        <a:xfrm>
          <a:off x="4971527" y="596603"/>
          <a:ext cx="2257542" cy="15554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4E4ED-6AE1-4379-8C1A-314238FFE9DE}">
      <dsp:nvSpPr>
        <dsp:cNvPr id="0" name=""/>
        <dsp:cNvSpPr/>
      </dsp:nvSpPr>
      <dsp:spPr>
        <a:xfrm>
          <a:off x="5067066" y="2671179"/>
          <a:ext cx="2257542" cy="83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ar-IQ" sz="2800" kern="1200" dirty="0" smtClean="0"/>
            <a:t>جمع البيانات</a:t>
          </a:r>
          <a:endParaRPr lang="en-US" sz="2800" kern="1200" dirty="0"/>
        </a:p>
      </dsp:txBody>
      <dsp:txXfrm>
        <a:off x="5067066" y="2671179"/>
        <a:ext cx="2257542" cy="837548"/>
      </dsp:txXfrm>
    </dsp:sp>
    <dsp:sp modelId="{49F97BF3-4597-43AC-A80E-FCFB2DAB4C78}">
      <dsp:nvSpPr>
        <dsp:cNvPr id="0" name=""/>
        <dsp:cNvSpPr/>
      </dsp:nvSpPr>
      <dsp:spPr>
        <a:xfrm>
          <a:off x="7454918" y="596603"/>
          <a:ext cx="2257542" cy="15554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27A58-1AAA-4AC2-BA68-891AE444BC7A}">
      <dsp:nvSpPr>
        <dsp:cNvPr id="0" name=""/>
        <dsp:cNvSpPr/>
      </dsp:nvSpPr>
      <dsp:spPr>
        <a:xfrm>
          <a:off x="7400331" y="2671179"/>
          <a:ext cx="2257542" cy="83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ar-IQ" sz="2800" kern="1200" dirty="0" smtClean="0"/>
            <a:t>وضع الفرضيات</a:t>
          </a:r>
          <a:endParaRPr lang="en-US" sz="2800" kern="1200" dirty="0"/>
        </a:p>
      </dsp:txBody>
      <dsp:txXfrm>
        <a:off x="7400331" y="2671179"/>
        <a:ext cx="2257542" cy="8375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F6A14-AD2E-4FB9-A0B1-2D4A8B24BD04}">
      <dsp:nvSpPr>
        <dsp:cNvPr id="0" name=""/>
        <dsp:cNvSpPr/>
      </dsp:nvSpPr>
      <dsp:spPr>
        <a:xfrm rot="5400000">
          <a:off x="-259064" y="263005"/>
          <a:ext cx="1727099" cy="120896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SA" sz="2400" b="1" kern="1200" dirty="0" smtClean="0"/>
            <a:t>المراجع العامة </a:t>
          </a:r>
          <a:endParaRPr lang="en-US" sz="2400" kern="1200" dirty="0"/>
        </a:p>
      </dsp:txBody>
      <dsp:txXfrm rot="-5400000">
        <a:off x="2" y="608425"/>
        <a:ext cx="1208969" cy="518130"/>
      </dsp:txXfrm>
    </dsp:sp>
    <dsp:sp modelId="{E7176072-947B-4FC7-B08C-652FAB149AF8}">
      <dsp:nvSpPr>
        <dsp:cNvPr id="0" name=""/>
        <dsp:cNvSpPr/>
      </dsp:nvSpPr>
      <dsp:spPr>
        <a:xfrm rot="5400000">
          <a:off x="5529282" y="-4316372"/>
          <a:ext cx="1123204" cy="976383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r" defTabSz="1111250" rtl="1">
            <a:lnSpc>
              <a:spcPct val="90000"/>
            </a:lnSpc>
            <a:spcBef>
              <a:spcPct val="0"/>
            </a:spcBef>
            <a:spcAft>
              <a:spcPct val="15000"/>
            </a:spcAft>
            <a:buChar char="••"/>
          </a:pPr>
          <a:r>
            <a:rPr lang="ar-SA" sz="2500" kern="1200" dirty="0" smtClean="0"/>
            <a:t>وهي كل ما كتب عن موضوع البحث، في مؤلفات عامة، ومطبوعات متنوعة</a:t>
          </a:r>
          <a:endParaRPr lang="en-US" sz="2500" kern="1200" dirty="0"/>
        </a:p>
      </dsp:txBody>
      <dsp:txXfrm rot="-5400000">
        <a:off x="1208969" y="58771"/>
        <a:ext cx="9709000" cy="1013544"/>
      </dsp:txXfrm>
    </dsp:sp>
    <dsp:sp modelId="{61E3F01A-3FB2-4500-BDBF-6F0D1FD29BA7}">
      <dsp:nvSpPr>
        <dsp:cNvPr id="0" name=""/>
        <dsp:cNvSpPr/>
      </dsp:nvSpPr>
      <dsp:spPr>
        <a:xfrm rot="5400000">
          <a:off x="-259064" y="1797521"/>
          <a:ext cx="1727099" cy="120896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SA" sz="2400" b="1" kern="1200" dirty="0" smtClean="0"/>
            <a:t>المراجع المتخصصة</a:t>
          </a:r>
          <a:endParaRPr lang="en-US" sz="2400" kern="1200" dirty="0"/>
        </a:p>
      </dsp:txBody>
      <dsp:txXfrm rot="-5400000">
        <a:off x="2" y="2142941"/>
        <a:ext cx="1208969" cy="518130"/>
      </dsp:txXfrm>
    </dsp:sp>
    <dsp:sp modelId="{92D29FE3-003C-4068-ADA1-4EC2CA20B636}">
      <dsp:nvSpPr>
        <dsp:cNvPr id="0" name=""/>
        <dsp:cNvSpPr/>
      </dsp:nvSpPr>
      <dsp:spPr>
        <a:xfrm rot="5400000">
          <a:off x="5529577" y="-2782151"/>
          <a:ext cx="1122614" cy="976383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r" defTabSz="1111250" rtl="1">
            <a:lnSpc>
              <a:spcPct val="90000"/>
            </a:lnSpc>
            <a:spcBef>
              <a:spcPct val="0"/>
            </a:spcBef>
            <a:spcAft>
              <a:spcPct val="15000"/>
            </a:spcAft>
            <a:buChar char="••"/>
          </a:pPr>
          <a:r>
            <a:rPr lang="ar-SA" sz="2500" kern="1200" dirty="0" smtClean="0"/>
            <a:t>هي عبارة عن مؤلفات، تتضمن معلومات واسعة، ورؤى شاملة، وتفريعات دقيقة</a:t>
          </a:r>
          <a:endParaRPr lang="en-US" sz="2500" kern="1200" dirty="0"/>
        </a:p>
      </dsp:txBody>
      <dsp:txXfrm rot="-5400000">
        <a:off x="1208970" y="1593257"/>
        <a:ext cx="9709029" cy="1013012"/>
      </dsp:txXfrm>
    </dsp:sp>
    <dsp:sp modelId="{B7DC40E5-9477-4A24-8C68-39752E827D3B}">
      <dsp:nvSpPr>
        <dsp:cNvPr id="0" name=""/>
        <dsp:cNvSpPr/>
      </dsp:nvSpPr>
      <dsp:spPr>
        <a:xfrm rot="5400000">
          <a:off x="-259064" y="3332037"/>
          <a:ext cx="1727099" cy="120896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SA" sz="3200" b="1" kern="1200" dirty="0" smtClean="0"/>
            <a:t>الدوريات</a:t>
          </a:r>
          <a:endParaRPr lang="en-US" sz="3200" kern="1200" dirty="0"/>
        </a:p>
      </dsp:txBody>
      <dsp:txXfrm rot="-5400000">
        <a:off x="2" y="3677457"/>
        <a:ext cx="1208969" cy="518130"/>
      </dsp:txXfrm>
    </dsp:sp>
    <dsp:sp modelId="{17594A6C-0B8B-4F2F-8C56-822491D39EB4}">
      <dsp:nvSpPr>
        <dsp:cNvPr id="0" name=""/>
        <dsp:cNvSpPr/>
      </dsp:nvSpPr>
      <dsp:spPr>
        <a:xfrm rot="5400000">
          <a:off x="5529577" y="-1247635"/>
          <a:ext cx="1122614" cy="976383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r" defTabSz="1111250" rtl="1">
            <a:lnSpc>
              <a:spcPct val="90000"/>
            </a:lnSpc>
            <a:spcBef>
              <a:spcPct val="0"/>
            </a:spcBef>
            <a:spcAft>
              <a:spcPct val="15000"/>
            </a:spcAft>
            <a:buChar char="••"/>
          </a:pPr>
          <a:r>
            <a:rPr lang="ar-JO" sz="2500" kern="1200" dirty="0" smtClean="0"/>
            <a:t>وهي </a:t>
          </a:r>
          <a:r>
            <a:rPr lang="ar-SA" sz="2500" kern="1200" dirty="0" smtClean="0"/>
            <a:t>مختلف صور النشر العلمي، التي تصدر بصورة دورية، سواء أكان ذلك أسبوعيا، أو نصف شهري، أم شهريا، أم كل شهرين، أو ثلاث أشهر، أو أربعة، أو نصف سنوي، أو سنويا</a:t>
          </a:r>
          <a:endParaRPr lang="en-US" sz="2500" kern="1200" dirty="0"/>
        </a:p>
      </dsp:txBody>
      <dsp:txXfrm rot="-5400000">
        <a:off x="1208970" y="3127773"/>
        <a:ext cx="9709029" cy="10130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A5BE89-B6E1-4D3E-9A55-0C8304B303C2}" type="datetimeFigureOut">
              <a:rPr lang="en-US" smtClean="0"/>
              <a:t>12/30/2021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ar-JO" smtClean="0"/>
              <a:t>الدكتور رعد الزبن</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07CC9B-FECA-486B-B659-17F1BC1392C6}" type="slidenum">
              <a:rPr lang="en-US" smtClean="0"/>
              <a:t>‹#›</a:t>
            </a:fld>
            <a:endParaRPr lang="en-US"/>
          </a:p>
        </p:txBody>
      </p:sp>
    </p:spTree>
    <p:extLst>
      <p:ext uri="{BB962C8B-B14F-4D97-AF65-F5344CB8AC3E}">
        <p14:creationId xmlns:p14="http://schemas.microsoft.com/office/powerpoint/2010/main" val="38039160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18599-357E-4BE3-9D37-9A84DAF256A6}" type="datetimeFigureOut">
              <a:rPr lang="en-US" smtClean="0"/>
              <a:t>12/30/2021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ar-JO" smtClean="0"/>
              <a:t>الدكتور رعد الزبن</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102B7-EC70-4B7E-AC19-A3E2E90CAB82}" type="slidenum">
              <a:rPr lang="en-US" smtClean="0"/>
              <a:t>‹#›</a:t>
            </a:fld>
            <a:endParaRPr lang="en-US"/>
          </a:p>
        </p:txBody>
      </p:sp>
    </p:spTree>
    <p:extLst>
      <p:ext uri="{BB962C8B-B14F-4D97-AF65-F5344CB8AC3E}">
        <p14:creationId xmlns:p14="http://schemas.microsoft.com/office/powerpoint/2010/main" val="2315265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102B7-EC70-4B7E-AC19-A3E2E90CAB82}" type="slidenum">
              <a:rPr lang="en-US" smtClean="0"/>
              <a:t>1</a:t>
            </a:fld>
            <a:endParaRPr lang="en-US"/>
          </a:p>
        </p:txBody>
      </p:sp>
      <p:sp>
        <p:nvSpPr>
          <p:cNvPr id="5" name="Footer Placeholder 4"/>
          <p:cNvSpPr>
            <a:spLocks noGrp="1"/>
          </p:cNvSpPr>
          <p:nvPr>
            <p:ph type="ftr" sz="quarter" idx="11"/>
          </p:nvPr>
        </p:nvSpPr>
        <p:spPr/>
        <p:txBody>
          <a:bodyPr/>
          <a:lstStyle/>
          <a:p>
            <a:r>
              <a:rPr lang="ar-JO" smtClean="0"/>
              <a:t>الدكتور رعد الزبن</a:t>
            </a:r>
            <a:endParaRPr lang="en-US"/>
          </a:p>
        </p:txBody>
      </p:sp>
    </p:spTree>
    <p:extLst>
      <p:ext uri="{BB962C8B-B14F-4D97-AF65-F5344CB8AC3E}">
        <p14:creationId xmlns:p14="http://schemas.microsoft.com/office/powerpoint/2010/main" val="161698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8BE63E-9485-480B-8B17-9428A053AAC6}" type="datetime1">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23415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7C3F4-8A0E-473D-B8F6-2DB9EFB8025A}" type="datetime1">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409271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E1004-3E5D-47DD-8B3A-9F8DB96D923D}" type="datetime1">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54345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9D9FE-CC81-43C4-B557-EAC5B68CC206}" type="datetime1">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3719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3E206-FD42-4972-991D-1E20BE1C1D60}" type="datetime1">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244596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6E7E6B-C27D-424F-8447-9400C74BCE9B}" type="datetime1">
              <a:rPr lang="en-US" smtClean="0"/>
              <a:t>12/30/2021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98474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EFBA04-B14C-4511-AB57-315F2FB0447C}" type="datetime1">
              <a:rPr lang="en-US" smtClean="0"/>
              <a:t>12/30/2021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177662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3C258D-2C85-4B4B-A791-726F5FF16C1A}" type="datetime1">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2926977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0CB887-3363-45FC-BEF1-D51DA5EC9DF0}" type="datetime1">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171039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A6B5AFA-B694-480E-AAFE-8479C283FA92}" type="datetime1">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133569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EFE9A-C09C-4D1E-896B-7D7CAA45FB49}" type="datetime1">
              <a:rPr lang="en-US" smtClean="0"/>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32102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36F8ED-0A60-41C8-A028-8B0081E2B7DC}" type="datetime1">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313168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D66AAA-111D-40F1-8402-F5685D11E58F}" type="datetime1">
              <a:rPr lang="en-US" smtClean="0"/>
              <a:t>12/30/2021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86821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B9DF663-F87F-4FF1-860B-FBDA1915B5C1}" type="datetime1">
              <a:rPr lang="en-US" smtClean="0"/>
              <a:t>12/30/2021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315206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B86E67D-2943-4315-BB77-44DDA4CAFADE}" type="datetime1">
              <a:rPr lang="en-US" smtClean="0"/>
              <a:t>12/30/2021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111971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AF5FEEC-7C0E-4816-B794-C84AEF2EB772}" type="datetime1">
              <a:rPr lang="en-US" smtClean="0"/>
              <a:t>12/30/2021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123646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A5441-A48A-45A7-82D4-CE613A0EC2FB}" type="datetime1">
              <a:rPr lang="en-US" smtClean="0"/>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01A0-04E4-4D6B-BD9B-C65F74E18D55}" type="slidenum">
              <a:rPr lang="en-US" smtClean="0"/>
              <a:t>‹#›</a:t>
            </a:fld>
            <a:endParaRPr lang="en-US"/>
          </a:p>
        </p:txBody>
      </p:sp>
    </p:spTree>
    <p:extLst>
      <p:ext uri="{BB962C8B-B14F-4D97-AF65-F5344CB8AC3E}">
        <p14:creationId xmlns:p14="http://schemas.microsoft.com/office/powerpoint/2010/main" val="237428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A3328E-B8F5-4C91-ACF9-DCDEF2B013EF}" type="datetime1">
              <a:rPr lang="en-US" smtClean="0"/>
              <a:t>12/30/2021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CA01A0-04E4-4D6B-BD9B-C65F74E18D55}" type="slidenum">
              <a:rPr lang="en-US" smtClean="0"/>
              <a:t>‹#›</a:t>
            </a:fld>
            <a:endParaRPr lang="en-US"/>
          </a:p>
        </p:txBody>
      </p:sp>
    </p:spTree>
    <p:extLst>
      <p:ext uri="{BB962C8B-B14F-4D97-AF65-F5344CB8AC3E}">
        <p14:creationId xmlns:p14="http://schemas.microsoft.com/office/powerpoint/2010/main" val="9476385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5660" y="5559852"/>
            <a:ext cx="8825658" cy="861420"/>
          </a:xfrm>
        </p:spPr>
        <p:txBody>
          <a:bodyPr>
            <a:normAutofit/>
          </a:bodyPr>
          <a:lstStyle/>
          <a:p>
            <a:r>
              <a:rPr lang="ar-JO" sz="2800" b="1" dirty="0" smtClean="0"/>
              <a:t>إعداد الدكتور: رعد الزبن</a:t>
            </a:r>
            <a:endParaRPr lang="en-US" sz="2800" b="1" dirty="0"/>
          </a:p>
        </p:txBody>
      </p:sp>
      <p:pic>
        <p:nvPicPr>
          <p:cNvPr id="1028" name="Picture 4" descr="طرق مناهج البحث العلمي - المنارة للاستشار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8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a:t>شروط البحث </a:t>
            </a:r>
            <a:r>
              <a:rPr lang="ar-IQ" b="1" dirty="0" smtClean="0"/>
              <a:t>العلمي</a:t>
            </a:r>
            <a:r>
              <a:rPr lang="ar-JO" b="1" dirty="0" smtClean="0"/>
              <a:t>:</a:t>
            </a:r>
            <a:r>
              <a:rPr lang="ar-IQ" b="1" dirty="0" smtClean="0"/>
              <a: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9178000"/>
              </p:ext>
            </p:extLst>
          </p:nvPr>
        </p:nvGraphicFramePr>
        <p:xfrm>
          <a:off x="1392072" y="1487606"/>
          <a:ext cx="10350714" cy="4678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14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47270"/>
            <a:ext cx="9404723" cy="1003608"/>
          </a:xfrm>
        </p:spPr>
        <p:txBody>
          <a:bodyPr/>
          <a:lstStyle/>
          <a:p>
            <a:pPr algn="r" rtl="1"/>
            <a:r>
              <a:rPr lang="ar-IQ" b="1" dirty="0"/>
              <a:t>خطوات البحث العلمي</a:t>
            </a:r>
            <a:endParaRPr lang="en-US" dirty="0"/>
          </a:p>
        </p:txBody>
      </p:sp>
      <p:sp>
        <p:nvSpPr>
          <p:cNvPr id="3" name="Content Placeholder 2"/>
          <p:cNvSpPr>
            <a:spLocks noGrp="1"/>
          </p:cNvSpPr>
          <p:nvPr>
            <p:ph idx="1"/>
          </p:nvPr>
        </p:nvSpPr>
        <p:spPr>
          <a:xfrm>
            <a:off x="5909481" y="941696"/>
            <a:ext cx="5895832" cy="5773003"/>
          </a:xfrm>
        </p:spPr>
        <p:txBody>
          <a:bodyPr>
            <a:normAutofit/>
          </a:bodyPr>
          <a:lstStyle/>
          <a:p>
            <a:pPr algn="just" rtl="1"/>
            <a:r>
              <a:rPr lang="ar-IQ" sz="2800" b="1" dirty="0"/>
              <a:t>أولاً: تحديد مشكلة </a:t>
            </a:r>
            <a:r>
              <a:rPr lang="ar-IQ" sz="2800" b="1" dirty="0" smtClean="0"/>
              <a:t>البحث</a:t>
            </a:r>
            <a:r>
              <a:rPr lang="ar-JO" sz="2800" b="1" dirty="0" smtClean="0"/>
              <a:t>:</a:t>
            </a:r>
          </a:p>
          <a:p>
            <a:pPr algn="just" rtl="1"/>
            <a:r>
              <a:rPr lang="ar-IQ" sz="2800" dirty="0"/>
              <a:t>يعيش الإنسان في بيئة مليئة بالأحداث، والمواقف، والمتغيرات.. ويقف عندها في كثير من الاحيان متاملاً، وحائراً في أسبابها. لذلك يقصد بمشكلة البحث التساؤلات حول وجود ظاهرة، أو حالة معينة، أو موقف غامض لا نجد له تفسيراً محدداً، وبحاجة إلى إجابة علمية دقيقة ومقنعة بالاستناد إلى الإدلة العلمية الواقعية</a:t>
            </a:r>
            <a:endParaRPr lang="en-US" sz="2800" dirty="0"/>
          </a:p>
        </p:txBody>
      </p:sp>
      <p:pic>
        <p:nvPicPr>
          <p:cNvPr id="5122" name="Picture 2" descr="خطوات البحث العلم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 y="47269"/>
            <a:ext cx="5100179" cy="681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0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714" y="125172"/>
            <a:ext cx="9404723" cy="843819"/>
          </a:xfrm>
        </p:spPr>
        <p:txBody>
          <a:bodyPr/>
          <a:lstStyle/>
          <a:p>
            <a:pPr algn="r" rtl="1"/>
            <a:r>
              <a:rPr lang="ar-IQ" b="1" dirty="0"/>
              <a:t>مصادر الحصول على مشكلة للبحث</a:t>
            </a:r>
            <a:r>
              <a:rPr lang="ar-IQ" b="1"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3136714"/>
              </p:ext>
            </p:extLst>
          </p:nvPr>
        </p:nvGraphicFramePr>
        <p:xfrm>
          <a:off x="382137" y="1364777"/>
          <a:ext cx="10994719" cy="472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316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4763"/>
          </a:xfrm>
        </p:spPr>
        <p:txBody>
          <a:bodyPr/>
          <a:lstStyle/>
          <a:p>
            <a:pPr algn="r" rtl="1"/>
            <a:r>
              <a:rPr lang="ar-IQ" b="1" dirty="0"/>
              <a:t>شروط اختيار المشكلة وتحديدها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2569323"/>
              </p:ext>
            </p:extLst>
          </p:nvPr>
        </p:nvGraphicFramePr>
        <p:xfrm>
          <a:off x="646113" y="1589088"/>
          <a:ext cx="10899775"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235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05316784"/>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874220" y="234354"/>
            <a:ext cx="9404723" cy="884763"/>
          </a:xfrm>
        </p:spPr>
        <p:txBody>
          <a:bodyPr/>
          <a:lstStyle/>
          <a:p>
            <a:pPr algn="r" rtl="1"/>
            <a:r>
              <a:rPr lang="ar-IQ" b="1" dirty="0"/>
              <a:t>شروط اختيار المشكلة وتحديدها </a:t>
            </a:r>
            <a:endParaRPr lang="en-US" dirty="0"/>
          </a:p>
        </p:txBody>
      </p:sp>
    </p:spTree>
    <p:extLst>
      <p:ext uri="{BB962C8B-B14F-4D97-AF65-F5344CB8AC3E}">
        <p14:creationId xmlns:p14="http://schemas.microsoft.com/office/powerpoint/2010/main" val="252959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47270"/>
            <a:ext cx="9404723" cy="921721"/>
          </a:xfrm>
        </p:spPr>
        <p:txBody>
          <a:bodyPr/>
          <a:lstStyle/>
          <a:p>
            <a:pPr algn="r" rtl="1"/>
            <a:r>
              <a:rPr lang="ar-IQ" b="1" dirty="0"/>
              <a:t>خطة البحث المقترحة وخطوات البحث</a:t>
            </a:r>
            <a:r>
              <a:rPr lang="ar-IQ" dirty="0"/>
              <a:t> </a:t>
            </a:r>
            <a:endParaRPr lang="en-US" dirty="0"/>
          </a:p>
        </p:txBody>
      </p:sp>
      <p:sp>
        <p:nvSpPr>
          <p:cNvPr id="3" name="Content Placeholder 2"/>
          <p:cNvSpPr>
            <a:spLocks noGrp="1"/>
          </p:cNvSpPr>
          <p:nvPr>
            <p:ph idx="1"/>
          </p:nvPr>
        </p:nvSpPr>
        <p:spPr>
          <a:xfrm>
            <a:off x="846161" y="1234052"/>
            <a:ext cx="10582115" cy="5412408"/>
          </a:xfrm>
        </p:spPr>
        <p:txBody>
          <a:bodyPr>
            <a:noAutofit/>
          </a:bodyPr>
          <a:lstStyle/>
          <a:p>
            <a:pPr algn="just" rtl="1"/>
            <a:r>
              <a:rPr lang="ar-IQ" sz="2800" dirty="0"/>
              <a:t>وتشتمل خطة البحث </a:t>
            </a:r>
            <a:r>
              <a:rPr lang="ar-IQ" sz="2800" dirty="0" smtClean="0"/>
              <a:t>على</a:t>
            </a:r>
            <a:r>
              <a:rPr lang="ar-JO" sz="2800" dirty="0" smtClean="0"/>
              <a:t>:</a:t>
            </a:r>
          </a:p>
          <a:p>
            <a:pPr marL="0" indent="0" algn="just" rtl="1">
              <a:buNone/>
            </a:pPr>
            <a:r>
              <a:rPr lang="ar-IQ" sz="2800" b="1" dirty="0"/>
              <a:t>اولاً-عنوان البحث </a:t>
            </a:r>
            <a:r>
              <a:rPr lang="en-US" sz="2800" b="1" dirty="0"/>
              <a:t>Title</a:t>
            </a:r>
            <a:r>
              <a:rPr lang="ar-IQ" sz="2800" b="1" dirty="0"/>
              <a:t>: </a:t>
            </a:r>
            <a:r>
              <a:rPr lang="ar-JO" sz="2800" b="1" dirty="0" smtClean="0"/>
              <a:t>عند كتابة عنوان ال بحث لابد للباحث أن يراعي الأمور الآتية:</a:t>
            </a:r>
          </a:p>
          <a:p>
            <a:pPr algn="just" rtl="1"/>
            <a:r>
              <a:rPr lang="ar-IQ" sz="2800" dirty="0" smtClean="0"/>
              <a:t>أن </a:t>
            </a:r>
            <a:r>
              <a:rPr lang="ar-IQ" sz="2800" dirty="0"/>
              <a:t>يحدد العنوان ميدان المشكلة تحديداً دقيقاً</a:t>
            </a:r>
            <a:endParaRPr lang="en-US" sz="2800" dirty="0"/>
          </a:p>
          <a:p>
            <a:pPr algn="just" rtl="1"/>
            <a:r>
              <a:rPr lang="ar-IQ" sz="2800" dirty="0" smtClean="0"/>
              <a:t>أن </a:t>
            </a:r>
            <a:r>
              <a:rPr lang="ar-IQ" sz="2800" dirty="0"/>
              <a:t>يكون العنوان واضحاً وموجزاً ووصفي بدرجة كافية تسمح بتصنيف الدراسة في فئتها المناسبة.</a:t>
            </a:r>
            <a:endParaRPr lang="en-US" sz="2800" dirty="0"/>
          </a:p>
          <a:p>
            <a:pPr algn="just" rtl="1"/>
            <a:r>
              <a:rPr lang="ar-IQ" sz="2800" dirty="0" smtClean="0"/>
              <a:t>أن </a:t>
            </a:r>
            <a:r>
              <a:rPr lang="ar-IQ" sz="2800" dirty="0"/>
              <a:t>يتم تجنب الكلمات المكررة، والتي لا ضرورة لها مثل (دراسة في) أو _دراسة تحليلية_ وكذلك تجنب أن تكون العبارات ناقصة أو مضللة .</a:t>
            </a:r>
            <a:endParaRPr lang="en-US" sz="2800" dirty="0"/>
          </a:p>
          <a:p>
            <a:pPr algn="just" rtl="1"/>
            <a:r>
              <a:rPr lang="ar-IQ" sz="2800" dirty="0" smtClean="0"/>
              <a:t>أن </a:t>
            </a:r>
            <a:r>
              <a:rPr lang="ar-IQ" sz="2800" dirty="0"/>
              <a:t>تخدم الأسماء التي ترد في العنوان كموجهات تبين وجهة البحث.</a:t>
            </a:r>
            <a:endParaRPr lang="en-US" sz="2800" dirty="0"/>
          </a:p>
          <a:p>
            <a:pPr algn="just" rtl="1"/>
            <a:r>
              <a:rPr lang="ar-IQ" sz="2800" dirty="0" smtClean="0"/>
              <a:t>أن </a:t>
            </a:r>
            <a:r>
              <a:rPr lang="ar-IQ" sz="2800" dirty="0"/>
              <a:t>توضع الكلمات الأساسية في بداية عبارة العنوان.</a:t>
            </a:r>
            <a:endParaRPr lang="en-US" sz="2800" dirty="0"/>
          </a:p>
          <a:p>
            <a:pPr marL="0" indent="0" algn="just" rtl="1">
              <a:buNone/>
            </a:pPr>
            <a:endParaRPr lang="en-US" sz="2800" dirty="0"/>
          </a:p>
        </p:txBody>
      </p:sp>
    </p:spTree>
    <p:extLst>
      <p:ext uri="{BB962C8B-B14F-4D97-AF65-F5344CB8AC3E}">
        <p14:creationId xmlns:p14="http://schemas.microsoft.com/office/powerpoint/2010/main" val="274367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832513"/>
            <a:ext cx="11682483" cy="6025487"/>
          </a:xfrm>
        </p:spPr>
        <p:txBody>
          <a:bodyPr/>
          <a:lstStyle/>
          <a:p>
            <a:pPr algn="just" rtl="1"/>
            <a:r>
              <a:rPr lang="ar-IQ" b="1" dirty="0"/>
              <a:t>ثانياً: مقدمة البحث </a:t>
            </a:r>
            <a:r>
              <a:rPr lang="en-US" b="1" dirty="0"/>
              <a:t>Introduction</a:t>
            </a:r>
            <a:r>
              <a:rPr lang="ar-IQ" b="1" dirty="0"/>
              <a:t>:</a:t>
            </a:r>
            <a:r>
              <a:rPr lang="ar-IQ" dirty="0"/>
              <a:t>   قد يضع الباحث مقدمة تمهد للبحث، ويشير فيها بإيجاز إلى الكتابات والبحوث السابقة موضحاً الصلة بينها وبين الموضوع الحالي الذي يروم البحث فيه. ويمكن أن يوضح بعض الأفكار والمفاهيم الأساسية ذات الدلالة بالنسبة لبحثه. كذلك يمكن أن يوضح في المقدمة بعض الثغرات والمشكلات الملحة القائمة في المجال التربوي أو النفسي، والتي تحتاج إلى حلول وقرارات تستند إلى بحوث علمية.</a:t>
            </a:r>
            <a:endParaRPr lang="en-US" dirty="0"/>
          </a:p>
          <a:p>
            <a:pPr algn="just" rtl="1"/>
            <a:r>
              <a:rPr lang="ar-IQ" b="1" dirty="0"/>
              <a:t>ثالثاً: صياغة المشكلة وتحديدهاٍ</a:t>
            </a:r>
            <a:r>
              <a:rPr lang="en-US" b="1" dirty="0"/>
              <a:t>Statement of the problem </a:t>
            </a:r>
            <a:r>
              <a:rPr lang="ar-IQ" b="1" dirty="0"/>
              <a:t>:</a:t>
            </a:r>
            <a:r>
              <a:rPr lang="ar-IQ" dirty="0"/>
              <a:t> ينبغي أن تصاغ مشكلة البحث بوضوح، ويذكر الباحث في المشكلة ما يتعلق بالسلبيات أو الثغرات التي تدور حول المشكلة، ومستنداً إلى أدبيات، ودراسات سابقة، وآراء منظرين ومفكرين..وقد لا يجد ما يسند ما يتطرق له بشكل مباشر، فيضع مشكلة البحث بصيغة تساؤلات. ويتطلب هذا من جانب الباحث اختيار الألفاظ والمصطلحات لعبارات المشكلة أو التساؤلات التي يطرحها بحيث تعبر بدقة عن طبيعة الأفراد المراد اجراء الدراسة عنهم. وقد تكون مشكلة البحث موسعة إذا تضمنت تفاصيل كثيرة، أو مختصرة عندما تتحدد بتساؤلات</a:t>
            </a:r>
            <a:r>
              <a:rPr lang="ar-IQ" dirty="0" smtClean="0"/>
              <a:t>.</a:t>
            </a:r>
            <a:endParaRPr lang="ar-JO" dirty="0" smtClean="0"/>
          </a:p>
          <a:p>
            <a:pPr algn="just" rtl="1"/>
            <a:r>
              <a:rPr lang="ar-IQ" b="1" dirty="0"/>
              <a:t>رابعاً: أهمية البحث </a:t>
            </a:r>
            <a:r>
              <a:rPr lang="en-US" b="1" dirty="0"/>
              <a:t>Research Importance</a:t>
            </a:r>
            <a:r>
              <a:rPr lang="ar-IQ" b="1" dirty="0"/>
              <a:t>:  </a:t>
            </a:r>
            <a:r>
              <a:rPr lang="ar-IQ" dirty="0"/>
              <a:t>يبين الباحث في هذه الفقرة مدى أهمية الدراسة الحالية والحاجة إليها في ميدان ومجال البحث. ويذكر الباحث فيها كل ما يبرز قيمة وأهمية المتغيرات المراد البحث فيها من الناحية التربوية أو النفسية، كالأهمية من دراسة التفكير، الذكاء، التحصيل الدراسي، القلق.. وأهمية برامج تعليمية أو تربوية معينة..، ولماذا هي مهمة، وبماذا تخدم، كذلك أهمية الفئة المستهدفة بالبحث، كأن يكونوا طلبة، أو تلاميذ، أو معلمين..كل ذلك بحسب ما يتضمنه عنوان البحث. ويشير الباحث إلى النظريات، والأدبيات والدراسات السابقة إن وجدت التي اهتمت بدراسة نفس المتغيرات كي تدعم اهمية الدراسة.</a:t>
            </a:r>
            <a:endParaRPr lang="en-US" dirty="0"/>
          </a:p>
          <a:p>
            <a:pPr algn="just" rtl="1"/>
            <a:r>
              <a:rPr lang="ar-IQ" b="1" dirty="0"/>
              <a:t>خامساً: أهداف البحث </a:t>
            </a:r>
            <a:r>
              <a:rPr lang="en-US" dirty="0"/>
              <a:t>Amis of research</a:t>
            </a:r>
            <a:r>
              <a:rPr lang="ar-IQ" b="1" dirty="0"/>
              <a:t>: </a:t>
            </a:r>
            <a:r>
              <a:rPr lang="ar-IQ" dirty="0"/>
              <a:t>  يحدد الباحث أهداف البحث بدقة ووضوح. ويعتمد في صياغتها على ما يروم إيجاده فعلاُ، أو تحقيقه من خلال البحث لا أكثر ولا أقل. ويمكن أن يضع الباحث هدفاً واحداً أو عدة أهداف بحسب متطلبات الدراسة وما تتضمنه من متغيرات، والوقت المتاح له، فقد تتضمن الدراسة استخراج نتائج لعدة متغيرات، والفروق بين الفئات، ومقارنات..وكلما تعددت المتغيرات، تعددت الأهداف، واتسعت الدراسة</a:t>
            </a:r>
            <a:endParaRPr lang="en-US" dirty="0"/>
          </a:p>
          <a:p>
            <a:pPr algn="just" rtl="1"/>
            <a:endParaRPr lang="en-US" dirty="0"/>
          </a:p>
        </p:txBody>
      </p:sp>
      <p:sp>
        <p:nvSpPr>
          <p:cNvPr id="5" name="Title 1"/>
          <p:cNvSpPr>
            <a:spLocks noGrp="1"/>
          </p:cNvSpPr>
          <p:nvPr>
            <p:ph type="title"/>
          </p:nvPr>
        </p:nvSpPr>
        <p:spPr>
          <a:xfrm>
            <a:off x="684487" y="0"/>
            <a:ext cx="9404723" cy="921721"/>
          </a:xfrm>
        </p:spPr>
        <p:txBody>
          <a:bodyPr/>
          <a:lstStyle/>
          <a:p>
            <a:pPr algn="just" rtl="1"/>
            <a:r>
              <a:rPr lang="ar-IQ" b="1" dirty="0"/>
              <a:t>خطة البحث المقترحة وخطوات البحث</a:t>
            </a:r>
            <a:r>
              <a:rPr lang="ar-IQ" dirty="0"/>
              <a:t> </a:t>
            </a:r>
            <a:endParaRPr lang="en-US" dirty="0"/>
          </a:p>
        </p:txBody>
      </p:sp>
    </p:spTree>
    <p:extLst>
      <p:ext uri="{BB962C8B-B14F-4D97-AF65-F5344CB8AC3E}">
        <p14:creationId xmlns:p14="http://schemas.microsoft.com/office/powerpoint/2010/main" val="43195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6" y="791570"/>
            <a:ext cx="12146508" cy="5868537"/>
          </a:xfrm>
        </p:spPr>
        <p:txBody>
          <a:bodyPr>
            <a:normAutofit/>
          </a:bodyPr>
          <a:lstStyle/>
          <a:p>
            <a:pPr algn="just" rtl="1"/>
            <a:r>
              <a:rPr lang="ar-IQ" b="1" dirty="0"/>
              <a:t>سادساً: فرضيات البحث </a:t>
            </a:r>
            <a:r>
              <a:rPr lang="en-US" b="1" dirty="0"/>
              <a:t>  The Hypothesis</a:t>
            </a:r>
            <a:r>
              <a:rPr lang="ar-IQ" b="1" dirty="0"/>
              <a:t>: </a:t>
            </a:r>
            <a:r>
              <a:rPr lang="ar-IQ" dirty="0"/>
              <a:t>  الفرضية هي تفسير أو حل مؤقت محتمل للمشكلة، أو إجابة مؤقتة عن التساؤل الذي يتطلب الاجابة عنه من خلال البحث. ولكن هذه الفرضية تحتاج إلى التحقق منها، والتأكد من صحتها وإثباتها، أو إدحاضها ورفضها. ويجب أن تكون الفرضية مستقة مع الحقائق وغير متناقضة مع المعطيات السابقة التي قدمها باحثين من قبل.</a:t>
            </a:r>
            <a:endParaRPr lang="en-US" dirty="0"/>
          </a:p>
          <a:p>
            <a:pPr algn="just" rtl="1"/>
            <a:r>
              <a:rPr lang="ar-IQ" b="1" dirty="0"/>
              <a:t>سابعاً: حدود البحث </a:t>
            </a:r>
            <a:r>
              <a:rPr lang="en-US" b="1" dirty="0"/>
              <a:t>Search Limits</a:t>
            </a:r>
            <a:r>
              <a:rPr lang="ar-IQ" b="1" dirty="0"/>
              <a:t>: </a:t>
            </a:r>
            <a:r>
              <a:rPr lang="ar-IQ" dirty="0"/>
              <a:t>  على الباحث أن يكون على دراية تامة بحدود وميدان بحثه، فيذكر حدود البحث البشرية، وهم الفئة المستهدفة بالبحث، والمكانية والزمانية والمتغيرات المراد البحث فيها دون غيرها.</a:t>
            </a:r>
            <a:endParaRPr lang="en-US" dirty="0"/>
          </a:p>
          <a:p>
            <a:pPr algn="just" rtl="1"/>
            <a:r>
              <a:rPr lang="ar-IQ" b="1" dirty="0"/>
              <a:t>ثامناً: تحديد مصطلحات البحث </a:t>
            </a:r>
            <a:r>
              <a:rPr lang="en-US" b="1" dirty="0"/>
              <a:t>Identify the research terms </a:t>
            </a:r>
            <a:r>
              <a:rPr lang="ar-IQ" b="1" dirty="0"/>
              <a:t>:</a:t>
            </a:r>
            <a:r>
              <a:rPr lang="ar-IQ" dirty="0"/>
              <a:t>   ويقصد بها تلك التي ترد في عنوان البحث. والمصطلح العلمي يتألف من أكثر من مفردة تشير إلى متغير ما، ليشكل صيغة واحدة تمثل مفهوماً معيناُ جديداً. ويقوم الباحث بتعريف كل متغير أو مصطلح ورد في العنوان كل على حدة. ويستعرض الباحث ما ورد من تعريفات من قبل منظرين، وباحثين في دراسات سابقة قد وضعوا تعريفات مسبقاً، ويتبنى تعريفاً معيناً من بينها إن كان مناسباً لبحثه، وقد يضع الباحث بنفسه تعريفاً جديداً مستنبطاً معينة إن كانت التعريفات السابقة غير مناسبة لبحثه الحالي.</a:t>
            </a:r>
            <a:endParaRPr lang="en-US" dirty="0"/>
          </a:p>
          <a:p>
            <a:pPr algn="just" rtl="1"/>
            <a:r>
              <a:rPr lang="ar-IQ" b="1" dirty="0"/>
              <a:t>تاسعاً: الإطار النظري </a:t>
            </a:r>
            <a:r>
              <a:rPr lang="en-US" b="1" dirty="0"/>
              <a:t>Theoretical Framework</a:t>
            </a:r>
            <a:r>
              <a:rPr lang="ar-IQ" b="1" dirty="0"/>
              <a:t>:  </a:t>
            </a:r>
            <a:r>
              <a:rPr lang="ar-IQ" dirty="0"/>
              <a:t>لا بد للباحث أن يتطرق للأسس النظرية التي تتناول متغيرات بحثه، ذلك في تناول النظريات أو وجهات النظر التي تفسر المتغيرات أو الظواهر أو الحالاات، كما يمكن أن يتناول أدبيات فلسفية، أو اجتماعية وتربوية ودراسات سابقة. </a:t>
            </a:r>
            <a:endParaRPr lang="en-US" dirty="0"/>
          </a:p>
          <a:p>
            <a:pPr algn="just" rtl="1"/>
            <a:r>
              <a:rPr lang="ar-IQ" b="1" dirty="0"/>
              <a:t>عاشراً: إجراءات البحث </a:t>
            </a:r>
            <a:r>
              <a:rPr lang="en-US" b="1" dirty="0"/>
              <a:t>Search Procedures</a:t>
            </a:r>
            <a:r>
              <a:rPr lang="ar-IQ" b="1" dirty="0"/>
              <a:t>: وتحديد أساليب ووسائل البحث: </a:t>
            </a:r>
            <a:r>
              <a:rPr lang="en-US" b="1" dirty="0" smtClean="0"/>
              <a:t>Determine </a:t>
            </a:r>
            <a:r>
              <a:rPr lang="en-US" b="1" dirty="0"/>
              <a:t>the methods and Instruments</a:t>
            </a:r>
            <a:r>
              <a:rPr lang="ar-IQ" b="1" dirty="0"/>
              <a:t> :</a:t>
            </a:r>
            <a:r>
              <a:rPr lang="ar-IQ" dirty="0"/>
              <a:t>    بعد أن يحدد الباحث تعريفاً مناسباً لمتغيرات بحثه، وتحديد أهدافه، وطبيعة دراسته ومنهجيتها بحسب ما يتطلبه البحث كأن تكون الدراسة وصفية، مسحية، أو ارتباطية، أو تجريبية..يقوم باختيار الأسلوب المناسب لإجراء دراسته، والوسائل أو الأساليب المناسبة لجمع البيانات من الاختبارات والمقاييس، ويقوم الباحث إما بإعدادها أو بنائها، أو اعتماد أداة معدة سابقاً مناسبة لبحثه. وبعد أن يطبق الباحث أدوات بحثه، يقوم بمعالجتها احصائياً للتحقق من صدقها وثباتها، ومن بعد يطبقها على العينة المستهدفة بالبحث، ثم يستخرج النتائج، ويقوم بتفسيرها. </a:t>
            </a:r>
            <a:endParaRPr lang="en-US" dirty="0"/>
          </a:p>
        </p:txBody>
      </p:sp>
      <p:sp>
        <p:nvSpPr>
          <p:cNvPr id="5" name="Title 1"/>
          <p:cNvSpPr>
            <a:spLocks noGrp="1"/>
          </p:cNvSpPr>
          <p:nvPr>
            <p:ph type="title"/>
          </p:nvPr>
        </p:nvSpPr>
        <p:spPr>
          <a:xfrm>
            <a:off x="684487" y="0"/>
            <a:ext cx="9404723" cy="921721"/>
          </a:xfrm>
        </p:spPr>
        <p:txBody>
          <a:bodyPr/>
          <a:lstStyle/>
          <a:p>
            <a:pPr algn="just" rtl="1"/>
            <a:r>
              <a:rPr lang="ar-IQ" b="1" dirty="0"/>
              <a:t>خطة البحث المقترحة وخطوات البحث</a:t>
            </a:r>
            <a:r>
              <a:rPr lang="ar-IQ" dirty="0"/>
              <a:t> </a:t>
            </a:r>
            <a:endParaRPr lang="en-US" dirty="0"/>
          </a:p>
        </p:txBody>
      </p:sp>
    </p:spTree>
    <p:extLst>
      <p:ext uri="{BB962C8B-B14F-4D97-AF65-F5344CB8AC3E}">
        <p14:creationId xmlns:p14="http://schemas.microsoft.com/office/powerpoint/2010/main" val="248755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09" y="152467"/>
            <a:ext cx="9404723" cy="857467"/>
          </a:xfrm>
        </p:spPr>
        <p:txBody>
          <a:bodyPr/>
          <a:lstStyle/>
          <a:p>
            <a:pPr algn="r" rtl="1"/>
            <a:r>
              <a:rPr lang="ar-IQ" b="1" dirty="0"/>
              <a:t>خطوات وأدوات تجميع البيانات: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8797901"/>
              </p:ext>
            </p:extLst>
          </p:nvPr>
        </p:nvGraphicFramePr>
        <p:xfrm>
          <a:off x="1103313" y="1214651"/>
          <a:ext cx="10019612" cy="503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98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714" y="125172"/>
            <a:ext cx="9404723" cy="802876"/>
          </a:xfrm>
        </p:spPr>
        <p:txBody>
          <a:bodyPr/>
          <a:lstStyle/>
          <a:p>
            <a:pPr algn="r" rtl="1"/>
            <a:r>
              <a:rPr lang="ar-IQ" b="1" dirty="0"/>
              <a:t>أدوات ووسائل جمع البيانات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640603"/>
              </p:ext>
            </p:extLst>
          </p:nvPr>
        </p:nvGraphicFramePr>
        <p:xfrm>
          <a:off x="1684977" y="2530310"/>
          <a:ext cx="10168626" cy="307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1847114" y="1542197"/>
            <a:ext cx="9404723" cy="80287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JO" b="1" dirty="0" smtClean="0"/>
              <a:t>الاستبيان</a:t>
            </a:r>
            <a:r>
              <a:rPr lang="en-US" b="1" dirty="0"/>
              <a:t>Questionnaire </a:t>
            </a:r>
            <a:endParaRPr lang="en-US" dirty="0"/>
          </a:p>
        </p:txBody>
      </p:sp>
      <p:sp>
        <p:nvSpPr>
          <p:cNvPr id="7" name="Oval 6"/>
          <p:cNvSpPr/>
          <p:nvPr/>
        </p:nvSpPr>
        <p:spPr>
          <a:xfrm>
            <a:off x="9682345" y="2652147"/>
            <a:ext cx="655092" cy="614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smtClean="0"/>
              <a:t>1</a:t>
            </a:r>
            <a:endParaRPr lang="en-US" sz="2400" b="1" dirty="0"/>
          </a:p>
        </p:txBody>
      </p:sp>
      <p:sp>
        <p:nvSpPr>
          <p:cNvPr id="8" name="Oval 7"/>
          <p:cNvSpPr/>
          <p:nvPr/>
        </p:nvSpPr>
        <p:spPr>
          <a:xfrm>
            <a:off x="7055893" y="2678093"/>
            <a:ext cx="655092" cy="614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smtClean="0"/>
              <a:t>2</a:t>
            </a:r>
            <a:endParaRPr lang="en-US" sz="2400" b="1" dirty="0"/>
          </a:p>
        </p:txBody>
      </p:sp>
      <p:sp>
        <p:nvSpPr>
          <p:cNvPr id="9" name="Oval 8"/>
          <p:cNvSpPr/>
          <p:nvPr/>
        </p:nvSpPr>
        <p:spPr>
          <a:xfrm>
            <a:off x="4429441" y="2705388"/>
            <a:ext cx="655092" cy="614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t>3</a:t>
            </a:r>
            <a:endParaRPr lang="en-US" sz="2400" b="1" dirty="0"/>
          </a:p>
        </p:txBody>
      </p:sp>
      <p:sp>
        <p:nvSpPr>
          <p:cNvPr id="10" name="Oval 9"/>
          <p:cNvSpPr/>
          <p:nvPr/>
        </p:nvSpPr>
        <p:spPr>
          <a:xfrm>
            <a:off x="1802989" y="2678092"/>
            <a:ext cx="655092" cy="614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smtClean="0"/>
              <a:t>4</a:t>
            </a:r>
            <a:endParaRPr lang="en-US" sz="2400" b="1" dirty="0"/>
          </a:p>
        </p:txBody>
      </p:sp>
    </p:spTree>
    <p:extLst>
      <p:ext uri="{BB962C8B-B14F-4D97-AF65-F5344CB8AC3E}">
        <p14:creationId xmlns:p14="http://schemas.microsoft.com/office/powerpoint/2010/main" val="144283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074" y="1"/>
            <a:ext cx="9404723" cy="618978"/>
          </a:xfrm>
        </p:spPr>
        <p:txBody>
          <a:bodyPr/>
          <a:lstStyle/>
          <a:p>
            <a:pPr algn="ctr"/>
            <a:r>
              <a:rPr lang="ar-JO" dirty="0" smtClean="0"/>
              <a:t>مقدمة</a:t>
            </a:r>
            <a:endParaRPr lang="en-US" dirty="0"/>
          </a:p>
        </p:txBody>
      </p:sp>
      <p:sp>
        <p:nvSpPr>
          <p:cNvPr id="3" name="Content Placeholder 2"/>
          <p:cNvSpPr>
            <a:spLocks noGrp="1"/>
          </p:cNvSpPr>
          <p:nvPr>
            <p:ph idx="1"/>
          </p:nvPr>
        </p:nvSpPr>
        <p:spPr>
          <a:xfrm>
            <a:off x="1" y="759656"/>
            <a:ext cx="12192000" cy="6098344"/>
          </a:xfrm>
        </p:spPr>
        <p:txBody>
          <a:bodyPr>
            <a:noAutofit/>
          </a:bodyPr>
          <a:lstStyle/>
          <a:p>
            <a:pPr algn="just" rtl="1"/>
            <a:r>
              <a:rPr lang="ar-IQ" sz="2400" dirty="0"/>
              <a:t>مرت البشرية بمراحل عدة وعلى المدى الطويل من الزمان، حتى وصلت لما هي عليه اليوم من التقدم في أساليب التفكير، والحصول على المعرفة. فالبشرية ومنذ بداية نشأتها أحاطت بهل المشكلات بأنواعها المختلفة، مما تطلب منهم مواجهتها من خلال إيجاد الحلول الملائمة بإمكانياتهم المحدودة. لذلك بدأو بمرحلة التأمل بما حولهم ومن ثم طرح التساؤلات عن أسباب الأحداث والوقائع</a:t>
            </a:r>
            <a:r>
              <a:rPr lang="ar-IQ" sz="2400" dirty="0" smtClean="0"/>
              <a:t>.</a:t>
            </a:r>
            <a:endParaRPr lang="ar-JO" sz="2400" dirty="0" smtClean="0"/>
          </a:p>
          <a:p>
            <a:pPr algn="just" rtl="1"/>
            <a:r>
              <a:rPr lang="ar-IQ" sz="2400" dirty="0"/>
              <a:t>وكان من النادر أن يمر يوم على الفرد دون أن يطرح تساؤلات عما يحدث له، وعما يحدث حوله في بيئته التي يعيش فيها، وفي معظم الأيحان يواجه صعوبات في الإجابة عن تساؤلاته، وإيجاد حلول ملائمة لها، إلا أنه بالرغم من ذلك استمر في المحاولة والخطأ. وقد كانت أكثر إجاباته وحلوله مقتصرة على قلة خبراته ومعارفه وضعف إمكاناته، ومع مرور الوقت أصبح يكتب المعرفة والخبرة الشخصية، لتصبح تلك المعارف والخبرات تقاليد، ومن ثم تطورت لمراحل أكثر تقدماً من التأمل والتفكير، للتفكير الاستنباطي والاستقرائي، ثم اكتشاف المنهج العلمي في التفكير والبحث واستخدمه.  واستخدم اساليب الملاحظة العلمية ووضع الفرضيات، وأجرى التجارب من أجل الوصول </a:t>
            </a:r>
            <a:r>
              <a:rPr lang="ar-IQ" sz="2400" dirty="0" smtClean="0"/>
              <a:t>للحقائق</a:t>
            </a:r>
            <a:r>
              <a:rPr lang="ar-JO" sz="2400" dirty="0" smtClean="0"/>
              <a:t>.</a:t>
            </a:r>
          </a:p>
          <a:p>
            <a:pPr algn="just" rtl="1"/>
            <a:r>
              <a:rPr lang="ar-IQ" sz="2400" dirty="0"/>
              <a:t>وبما أن البحث هو أفضل سبيل من أجل الوصول للحقيقة، وليس هناك علم أو تقدم علمي إلا من خلال البحث العلمي، كما أن تقدم البحث العلمي معتمد على المنهج العلمي. </a:t>
            </a:r>
            <a:r>
              <a:rPr lang="ar-JO" sz="2400" dirty="0"/>
              <a:t>لذلك لابد من أن يحاول شخص آخر له نظرة أوسع وأشمل استقراء المناهج التي اتبعها العلماء في مختلف ميادينهم، من أجل استخلاص النماذج العامة للمناهج العلمية, والوصول بذلك لشيء من التعميم وهذا الشخص هو </a:t>
            </a:r>
            <a:r>
              <a:rPr lang="ar-JO" sz="2400" dirty="0" smtClean="0"/>
              <a:t>المنطقي. فالمناهج </a:t>
            </a:r>
            <a:r>
              <a:rPr lang="ar-JO" sz="2400" dirty="0"/>
              <a:t>العلمية تتعدل وتتغير بشكل مستمر على يد العلماء المتخصصين، وما على الفيلسوف في المناهج إلا متابعة مناهج هؤلاء العلماء المتخصصين، وأن يعمل على تنسيقها في توجيهات ونماذج عامة توضع أمام العلماء من أجل قبولها أو رفضها</a:t>
            </a:r>
            <a:endParaRPr lang="en-US" sz="2400" dirty="0"/>
          </a:p>
        </p:txBody>
      </p:sp>
    </p:spTree>
    <p:extLst>
      <p:ext uri="{BB962C8B-B14F-4D97-AF65-F5344CB8AC3E}">
        <p14:creationId xmlns:p14="http://schemas.microsoft.com/office/powerpoint/2010/main" val="415766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684" y="720492"/>
            <a:ext cx="9404723" cy="771596"/>
          </a:xfrm>
        </p:spPr>
        <p:txBody>
          <a:bodyPr/>
          <a:lstStyle/>
          <a:p>
            <a:pPr algn="r" rtl="1"/>
            <a:r>
              <a:rPr lang="ar-IQ" b="1" dirty="0"/>
              <a:t>المقاييس والاختبارات</a:t>
            </a:r>
            <a:endParaRPr lang="en-US" dirty="0"/>
          </a:p>
        </p:txBody>
      </p:sp>
      <p:sp>
        <p:nvSpPr>
          <p:cNvPr id="3" name="Content Placeholder 2"/>
          <p:cNvSpPr>
            <a:spLocks noGrp="1"/>
          </p:cNvSpPr>
          <p:nvPr>
            <p:ph idx="1"/>
          </p:nvPr>
        </p:nvSpPr>
        <p:spPr>
          <a:xfrm>
            <a:off x="218364" y="1409704"/>
            <a:ext cx="11696131" cy="5453350"/>
          </a:xfrm>
        </p:spPr>
        <p:txBody>
          <a:bodyPr>
            <a:normAutofit fontScale="92500" lnSpcReduction="10000"/>
          </a:bodyPr>
          <a:lstStyle/>
          <a:p>
            <a:pPr algn="just" rtl="1"/>
            <a:r>
              <a:rPr lang="ar-JO" sz="2800" b="1" dirty="0" smtClean="0"/>
              <a:t>المقاييس: </a:t>
            </a:r>
            <a:r>
              <a:rPr lang="ar-SA" sz="2800" dirty="0" smtClean="0"/>
              <a:t>القياس </a:t>
            </a:r>
            <a:r>
              <a:rPr lang="ar-SA" sz="2800" dirty="0"/>
              <a:t>في التربية وعلم النفس عملية يهدف لتقييم أو إصدار حكم معين على درجة او </a:t>
            </a:r>
            <a:r>
              <a:rPr lang="ar-SA" sz="2800" dirty="0" smtClean="0"/>
              <a:t>مدى </a:t>
            </a:r>
            <a:r>
              <a:rPr lang="ar-SA" sz="2800" dirty="0"/>
              <a:t>وجود ظاهرة أو متغير من خلال إعطاء درجة معينة. ويكون القياس بتعيين أرقام على بعض الخصائص أو الأشياء بناءً على معيار محدد معين لتعيين الأرقام خاصة بما يتضمن المقياس. لذا، فالقياس هو عملية وصف المعلومات وصفاً كميا، أو بمعنى آخر, استخدام الأرقام في وصف وترتيب وتنظيم المعلومات أو البيانات في هيئة سهلة موضوعية يمكن فهمها ومن ثم تفسيرها. هو عملية تحويل الأحداث الوصفية إلى أرقام بناء على قواعد وقوانين معينة</a:t>
            </a:r>
            <a:r>
              <a:rPr lang="en-US" sz="2800" dirty="0"/>
              <a:t>. </a:t>
            </a:r>
            <a:r>
              <a:rPr lang="ar-IQ" sz="2800" dirty="0"/>
              <a:t>مثال ذلك قياس الداوفع، الإنفعالات، الحاجات، الإتجاهات، السلوكات المختلفة كالسلوك العدواني، والسلوك الأخلاقي.. </a:t>
            </a:r>
            <a:endParaRPr lang="ar-JO" sz="2800" dirty="0" smtClean="0"/>
          </a:p>
          <a:p>
            <a:pPr algn="just" rtl="1"/>
            <a:r>
              <a:rPr lang="ar-JO" sz="2800" b="1" dirty="0" smtClean="0"/>
              <a:t>الاختبارات</a:t>
            </a:r>
            <a:r>
              <a:rPr lang="ar-JO" sz="2800" dirty="0" smtClean="0"/>
              <a:t>:</a:t>
            </a:r>
            <a:r>
              <a:rPr lang="ar-SA" sz="2800" dirty="0"/>
              <a:t> أما الاختبارات، فعادة هي عبارة عن سلسلة من الأسئلة المقننة التي تعرض على شخص معين ويطلب منه الإجابة عنها كتابة أو شفهيا، إلا أن هناك بعض الاختبارات التي لا تتطلب من المفحوص إجابة معينة وإنما تتطلب منه أداءً حركيا أو مجموعة من الأداءات الحركية على آلة معينة</a:t>
            </a:r>
            <a:r>
              <a:rPr lang="ar-SA" sz="2800" dirty="0" smtClean="0"/>
              <a:t>.</a:t>
            </a:r>
            <a:r>
              <a:rPr lang="ar-JO" sz="2800" dirty="0" smtClean="0"/>
              <a:t> </a:t>
            </a:r>
            <a:r>
              <a:rPr lang="ar-SA" sz="2800" dirty="0" smtClean="0"/>
              <a:t>   </a:t>
            </a:r>
            <a:r>
              <a:rPr lang="ar-SA" sz="2800" dirty="0"/>
              <a:t>ويعرف الاختبار النفسي كذلك بأنه مقياس موضوعي مقنن لعينة من السلوك، وكلمة سلوك هنا قد تعكس قدرة الفرد اللفظية أو الميكانيكية أو قد تعكس سمة من سماته الشخصية، كالانبساطية والانطوائية، أو قد تعكس مجموعة من الأداءات الحركية على أعمال أو أجهزة معينة، كالكتابة على الآلة الطابعة لقياس مهارة الأصابع مثلا</a:t>
            </a:r>
            <a:r>
              <a:rPr lang="en-US" sz="2800" dirty="0"/>
              <a:t>. </a:t>
            </a:r>
            <a:r>
              <a:rPr lang="ar-SA" sz="2800" dirty="0"/>
              <a:t>(</a:t>
            </a:r>
            <a:r>
              <a:rPr lang="ar-JO" sz="2800" dirty="0"/>
              <a:t>الريماوي، 2006)</a:t>
            </a:r>
            <a:r>
              <a:rPr lang="ar-SA" sz="2800" dirty="0"/>
              <a:t>.</a:t>
            </a:r>
            <a:endParaRPr lang="en-US" sz="2800" dirty="0"/>
          </a:p>
          <a:p>
            <a:pPr algn="just" rtl="1"/>
            <a:endParaRPr lang="en-US" sz="2800" b="1" dirty="0"/>
          </a:p>
        </p:txBody>
      </p:sp>
      <p:sp>
        <p:nvSpPr>
          <p:cNvPr id="5" name="Title 1"/>
          <p:cNvSpPr txBox="1">
            <a:spLocks/>
          </p:cNvSpPr>
          <p:nvPr/>
        </p:nvSpPr>
        <p:spPr>
          <a:xfrm>
            <a:off x="943794" y="0"/>
            <a:ext cx="9404723" cy="80287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IQ" b="1" dirty="0" smtClean="0"/>
              <a:t>أدوات ووسائل جمع البيانات </a:t>
            </a:r>
            <a:endParaRPr lang="en-US" dirty="0"/>
          </a:p>
        </p:txBody>
      </p:sp>
    </p:spTree>
    <p:extLst>
      <p:ext uri="{BB962C8B-B14F-4D97-AF65-F5344CB8AC3E}">
        <p14:creationId xmlns:p14="http://schemas.microsoft.com/office/powerpoint/2010/main" val="51213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4203" y="802876"/>
            <a:ext cx="7874758" cy="5939118"/>
          </a:xfrm>
        </p:spPr>
        <p:txBody>
          <a:bodyPr>
            <a:normAutofit/>
          </a:bodyPr>
          <a:lstStyle/>
          <a:p>
            <a:pPr algn="just" rtl="1"/>
            <a:r>
              <a:rPr lang="ar-SA" sz="2800" b="1" dirty="0" smtClean="0"/>
              <a:t>المقابلة </a:t>
            </a:r>
            <a:r>
              <a:rPr lang="en-US" sz="2800" b="1" dirty="0"/>
              <a:t>Interview</a:t>
            </a:r>
            <a:r>
              <a:rPr lang="ar-IQ" sz="2800" b="1" dirty="0"/>
              <a:t> : </a:t>
            </a:r>
            <a:r>
              <a:rPr lang="ar-IQ" sz="2800" dirty="0"/>
              <a:t>وتعد المقابلة وسيلة مهمة لجمع البيانات، لكونها تتعامل مباشرة مع المستجيب، خاصة في دراسة الحالة، وعندما يتعلق البحث بدراسة حالات أو مشكلات خاصة، يصعب الحصول على البيانات من خلال الاستبيان أو المقاييس والاختبارات، رغم أنها قد تتضمنها، إذ يمكن من خلالها استعمال أدوات أخرى مدعمة لها، وفي حالة تكون الدراسة لمشكة فردية تتطلب جمع المعلومات من الأفراد المعنيين مباشرة.  </a:t>
            </a:r>
            <a:r>
              <a:rPr lang="ar-SA" sz="2800" dirty="0"/>
              <a:t>وتستعمل أثناء المقابلة عدة أسئلة للحصول على البيانات المطلوبة كأن تكون أسئلة مقيدة، وفيها يستتبع كل سؤال مجموعة من الاختبارات وما على المفحوص إلا الإشارة إلى الاختبارات الذي يتفق مع رأيه</a:t>
            </a:r>
            <a:r>
              <a:rPr lang="ar-IQ" sz="2800" dirty="0"/>
              <a:t>، </a:t>
            </a:r>
            <a:r>
              <a:rPr lang="ar-SA" sz="2800" dirty="0"/>
              <a:t>وأسئلة شبه مقيدة وتصاغ فيها الأسئلة بشكل يسمح بالإجابات الفردية ولكن بشكل محدود للغاية، وأسئلة مفتوحة وفيها يقوم المقابل بتوجيه أسئلة واسعة غير محددة إلى المفحوص.</a:t>
            </a:r>
            <a:endParaRPr lang="en-US" sz="2800" dirty="0"/>
          </a:p>
          <a:p>
            <a:pPr algn="just" rtl="1"/>
            <a:endParaRPr lang="en-US" sz="2800" dirty="0"/>
          </a:p>
        </p:txBody>
      </p:sp>
      <p:sp>
        <p:nvSpPr>
          <p:cNvPr id="5" name="Title 1"/>
          <p:cNvSpPr txBox="1">
            <a:spLocks/>
          </p:cNvSpPr>
          <p:nvPr/>
        </p:nvSpPr>
        <p:spPr>
          <a:xfrm>
            <a:off x="943794" y="0"/>
            <a:ext cx="9404723" cy="80287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IQ" b="1" dirty="0" smtClean="0"/>
              <a:t>أدوات ووسائل جمع البيانات </a:t>
            </a:r>
            <a:endParaRPr lang="en-US" dirty="0"/>
          </a:p>
        </p:txBody>
      </p:sp>
    </p:spTree>
    <p:extLst>
      <p:ext uri="{BB962C8B-B14F-4D97-AF65-F5344CB8AC3E}">
        <p14:creationId xmlns:p14="http://schemas.microsoft.com/office/powerpoint/2010/main" val="180996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6973" y="1064525"/>
            <a:ext cx="9048466" cy="5650173"/>
          </a:xfrm>
        </p:spPr>
        <p:txBody>
          <a:bodyPr>
            <a:normAutofit/>
          </a:bodyPr>
          <a:lstStyle/>
          <a:p>
            <a:pPr algn="just" rtl="1"/>
            <a:r>
              <a:rPr lang="ar-SA" sz="2800" b="1" dirty="0"/>
              <a:t>الملاحظة </a:t>
            </a:r>
            <a:r>
              <a:rPr lang="en-US" sz="2800" b="1" dirty="0"/>
              <a:t>Observation</a:t>
            </a:r>
            <a:r>
              <a:rPr lang="ar-IQ" sz="2800" b="1" dirty="0"/>
              <a:t> : </a:t>
            </a:r>
            <a:r>
              <a:rPr lang="ar-SA" sz="2800" dirty="0"/>
              <a:t>تعتبر الملاحظة العلمية والمباشرة</a:t>
            </a:r>
            <a:r>
              <a:rPr lang="ar-IQ" sz="2800" dirty="0"/>
              <a:t>  وسيلة لجمع البيانات </a:t>
            </a:r>
            <a:r>
              <a:rPr lang="ar-SA" sz="2800" dirty="0"/>
              <a:t>بطريقة منهجية مقصودة من خلال ملاحظة السلوك العفوي التلقائي في الظروف أو المواقف الطبيعية. وتتمثل خطوات إجراء الملاحظة بالآتي:</a:t>
            </a:r>
            <a:endParaRPr lang="en-US" sz="2800" dirty="0"/>
          </a:p>
          <a:p>
            <a:pPr marL="400050" lvl="1" indent="0" algn="just" rtl="1">
              <a:buNone/>
            </a:pPr>
            <a:r>
              <a:rPr lang="ar-IQ" sz="2400" dirty="0"/>
              <a:t>1-تحديد الهدف من الملاحظة، وبهذا تتحدد إجراءات الملاحظة.</a:t>
            </a:r>
            <a:endParaRPr lang="en-US" sz="2400" dirty="0"/>
          </a:p>
          <a:p>
            <a:pPr marL="400050" lvl="1" indent="0" algn="just" rtl="1">
              <a:buNone/>
            </a:pPr>
            <a:r>
              <a:rPr lang="ar-SA" sz="2400" dirty="0"/>
              <a:t>2-تحديد السلوك المطلوب ملاحظته إجرائياً، والتركيز عليه.</a:t>
            </a:r>
            <a:endParaRPr lang="en-US" sz="2400" dirty="0"/>
          </a:p>
          <a:p>
            <a:pPr marL="400050" lvl="1" indent="0" algn="just" rtl="1">
              <a:buNone/>
            </a:pPr>
            <a:r>
              <a:rPr lang="ar-IQ" sz="2400" dirty="0"/>
              <a:t>3-تحضير الوسائل الملائمة لتسجيل السلوك والمواقف المراد ملاحظتها، كأن تكون وسائل تقنية كأداة الكاميرا، وفيديو التسجيل الصوري والسمعي.</a:t>
            </a:r>
            <a:r>
              <a:rPr lang="en-US" sz="2400" dirty="0"/>
              <a:t>.</a:t>
            </a:r>
          </a:p>
          <a:p>
            <a:pPr marL="400050" lvl="1" indent="0" algn="just" rtl="1">
              <a:buNone/>
            </a:pPr>
            <a:r>
              <a:rPr lang="ar-SA" sz="2400" dirty="0"/>
              <a:t>4-التأني بالملاحظة، ذلك بتتبع السلوك وما يتبعه وما يتعلق به بدقة وبانتظام.</a:t>
            </a:r>
            <a:endParaRPr lang="en-US" sz="2400" dirty="0"/>
          </a:p>
          <a:p>
            <a:pPr marL="400050" lvl="1" indent="0" algn="just" rtl="1">
              <a:buNone/>
            </a:pPr>
            <a:r>
              <a:rPr lang="ar-SA" sz="2400" dirty="0"/>
              <a:t>5-التدرج والترتيب في متابعة السلوك أو الظاهرة المراد دراستها.</a:t>
            </a:r>
            <a:endParaRPr lang="en-US" sz="2400" dirty="0"/>
          </a:p>
          <a:p>
            <a:pPr marL="400050" lvl="1" indent="0" algn="just" rtl="1">
              <a:buNone/>
            </a:pPr>
            <a:r>
              <a:rPr lang="ar-IQ" sz="2400" dirty="0"/>
              <a:t>6-يمكن تدوين الملاحظات التي تثير الانتباه أكثر من غيرها، عندما يرى الباحث أهميتها.</a:t>
            </a:r>
            <a:r>
              <a:rPr lang="ar-SA" sz="2400" dirty="0"/>
              <a:t> </a:t>
            </a:r>
            <a:endParaRPr lang="en-US" sz="2400" dirty="0"/>
          </a:p>
          <a:p>
            <a:endParaRPr lang="en-US" sz="2800" dirty="0"/>
          </a:p>
        </p:txBody>
      </p:sp>
      <p:sp>
        <p:nvSpPr>
          <p:cNvPr id="5" name="Title 1"/>
          <p:cNvSpPr txBox="1">
            <a:spLocks/>
          </p:cNvSpPr>
          <p:nvPr/>
        </p:nvSpPr>
        <p:spPr>
          <a:xfrm>
            <a:off x="943794" y="0"/>
            <a:ext cx="9404723" cy="80287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IQ" b="1" dirty="0" smtClean="0"/>
              <a:t>أدوات ووسائل جمع البيانات </a:t>
            </a:r>
            <a:endParaRPr lang="en-US" dirty="0"/>
          </a:p>
        </p:txBody>
      </p:sp>
    </p:spTree>
    <p:extLst>
      <p:ext uri="{BB962C8B-B14F-4D97-AF65-F5344CB8AC3E}">
        <p14:creationId xmlns:p14="http://schemas.microsoft.com/office/powerpoint/2010/main" val="46390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207059"/>
            <a:ext cx="9404723" cy="912057"/>
          </a:xfrm>
        </p:spPr>
        <p:txBody>
          <a:bodyPr/>
          <a:lstStyle/>
          <a:p>
            <a:pPr algn="r" rtl="1"/>
            <a:r>
              <a:rPr lang="ar-SA" sz="3600" b="1" dirty="0"/>
              <a:t>عينات البحث </a:t>
            </a:r>
            <a:r>
              <a:rPr lang="en-US" sz="3600" b="1" dirty="0"/>
              <a:t>The Samples</a:t>
            </a:r>
            <a:r>
              <a:rPr lang="ar-SA" sz="3600" b="1" dirty="0"/>
              <a:t>:</a:t>
            </a:r>
            <a:r>
              <a:rPr lang="en-US" sz="3600" dirty="0"/>
              <a:t/>
            </a:r>
            <a:br>
              <a:rPr lang="en-US" sz="3600" dirty="0"/>
            </a:br>
            <a:endParaRPr lang="en-US" sz="3600" dirty="0"/>
          </a:p>
        </p:txBody>
      </p:sp>
      <p:sp>
        <p:nvSpPr>
          <p:cNvPr id="3" name="Content Placeholder 2"/>
          <p:cNvSpPr>
            <a:spLocks noGrp="1"/>
          </p:cNvSpPr>
          <p:nvPr>
            <p:ph idx="1"/>
          </p:nvPr>
        </p:nvSpPr>
        <p:spPr>
          <a:xfrm>
            <a:off x="-136477" y="777922"/>
            <a:ext cx="12328478" cy="5868538"/>
          </a:xfrm>
        </p:spPr>
        <p:txBody>
          <a:bodyPr>
            <a:noAutofit/>
          </a:bodyPr>
          <a:lstStyle/>
          <a:p>
            <a:pPr algn="just" rtl="1"/>
            <a:r>
              <a:rPr lang="ar-JO" sz="2800" b="1" dirty="0" smtClean="0"/>
              <a:t>أنواع العينات: تقسم العينات لنوعين:</a:t>
            </a:r>
          </a:p>
          <a:p>
            <a:pPr algn="just" rtl="1"/>
            <a:r>
              <a:rPr lang="ar-JO" sz="2800" b="1" dirty="0" smtClean="0"/>
              <a:t>أولاً: العينات الاحتمالية: وتتمثل في :</a:t>
            </a:r>
          </a:p>
          <a:p>
            <a:pPr marL="457200" indent="-457200" algn="just" rtl="1" fontAlgn="base">
              <a:buFont typeface="+mj-lt"/>
              <a:buAutoNum type="arabicPeriod"/>
            </a:pPr>
            <a:r>
              <a:rPr lang="ar-SA" sz="2400" b="1" dirty="0"/>
              <a:t>العينة العشوائية البسيطة: </a:t>
            </a:r>
            <a:r>
              <a:rPr lang="ar-JO" sz="2400" dirty="0" smtClean="0"/>
              <a:t>و</a:t>
            </a:r>
            <a:r>
              <a:rPr lang="ar-SA" sz="2400" dirty="0" smtClean="0"/>
              <a:t>يتم </a:t>
            </a:r>
            <a:r>
              <a:rPr lang="ar-SA" sz="2400" dirty="0"/>
              <a:t>اختيارها بحيث يكون لكل مفردة من مفردات المجتمع فرص متكافئة في الاختيار. </a:t>
            </a:r>
            <a:endParaRPr lang="en-US" sz="2400" dirty="0"/>
          </a:p>
          <a:p>
            <a:pPr marL="457200" indent="-457200" algn="just" rtl="1" fontAlgn="base">
              <a:buFont typeface="+mj-lt"/>
              <a:buAutoNum type="arabicPeriod"/>
            </a:pPr>
            <a:r>
              <a:rPr lang="ar-IQ" sz="2400" dirty="0" smtClean="0"/>
              <a:t>-</a:t>
            </a:r>
            <a:r>
              <a:rPr lang="ar-IQ" sz="2400" b="1" dirty="0"/>
              <a:t>العينة العشوائية المنتظمة</a:t>
            </a:r>
            <a:r>
              <a:rPr lang="ar-IQ" sz="2400" dirty="0"/>
              <a:t>:  </a:t>
            </a:r>
            <a:r>
              <a:rPr lang="ar-SA" sz="2400" dirty="0"/>
              <a:t>لزيادة احتمال تمثيل خصائص المجتمع فى العينة ، فإننا نلجأ إلى العينة العشوائية الطبقية .وهى نوع آخر من العينات العشوائية غير أنها تتعامل مع مجتمع غير متجانس. </a:t>
            </a:r>
            <a:r>
              <a:rPr lang="ar-IQ" sz="2400" dirty="0"/>
              <a:t> للحصول على هذه العينة يقسم المجتمع إلى مجموعات متساوية العدد أو الفئات، فإذا كان المجتمع مثلاً يتكون من 100 مفردة، والمطلوب 10، فإن المجتمع يقسم على 100/10 فيتكون العينة مؤلفة من 10 والمهم أن يتم اختيار المفردة الأولى عشوائياً، من بين المجموعة الأولى مثلاً نأخذ الرقم 8، والوحدات المتتالية التي ستنضم الى العينة ستكون 8، 18، 28، 38... ويعاب على هذه الطريقة أن التحيز قد يدخل فيها، فيبعدها عن أن تكون عشوائية حقيقية. </a:t>
            </a:r>
            <a:endParaRPr lang="en-US" sz="2400" dirty="0"/>
          </a:p>
          <a:p>
            <a:pPr marL="457200" indent="-457200" algn="just" rtl="1">
              <a:buFont typeface="+mj-lt"/>
              <a:buAutoNum type="arabicPeriod"/>
            </a:pPr>
            <a:r>
              <a:rPr lang="ar-IQ" sz="2400" b="1" dirty="0"/>
              <a:t>-العينة الطبقية : </a:t>
            </a:r>
            <a:r>
              <a:rPr lang="ar-IQ" sz="2400" dirty="0"/>
              <a:t>  إن الهدف من اختيار هذه العينة أن تكون ممثلة لمختلف الفئات أو الطبقات المتجانسة في المجتمع المراد قياسه أو مسحه.. ويكون حجم الفئة متناسبا مع حجم الطبقة في المجتمع </a:t>
            </a:r>
            <a:r>
              <a:rPr lang="ar-IQ" sz="2400" dirty="0" smtClean="0"/>
              <a:t>الأصلي</a:t>
            </a:r>
            <a:endParaRPr lang="ar-JO" sz="2400" dirty="0" smtClean="0"/>
          </a:p>
          <a:p>
            <a:pPr marL="457200" indent="-457200" algn="just" rtl="1">
              <a:buFont typeface="+mj-lt"/>
              <a:buAutoNum type="arabicPeriod"/>
            </a:pPr>
            <a:r>
              <a:rPr lang="ar-IQ" sz="2400" b="1" dirty="0"/>
              <a:t>العينة المساحية  </a:t>
            </a:r>
            <a:r>
              <a:rPr lang="ar-IQ" sz="2400" dirty="0"/>
              <a:t> وهذه ذات أهمية كبيرة عند الحصول على عينات تمثل المناطق الجغرافية المختلفة، كما لا يطلب في هذه الحالة إعداد قوائم كاملة بجميع الأفراد أو العناصر داخل منطقة جغرافية معينة. هذا وتختار المناطق الجغرافية نفسها بطريقة عشوائية، ولكن يحب ان تمثَّل في كل منطقة إقليمية مختارة كل الفئات الاجتماعية المتمايزة إن تطلب ذلك</a:t>
            </a:r>
            <a:endParaRPr lang="ar-JO" sz="2400" dirty="0"/>
          </a:p>
          <a:p>
            <a:pPr marL="0" indent="0" algn="just" rtl="1">
              <a:buNone/>
            </a:pPr>
            <a:endParaRPr lang="en-US" dirty="0"/>
          </a:p>
          <a:p>
            <a:pPr marL="0" indent="0" algn="just" rtl="1" fontAlgn="base">
              <a:buNone/>
            </a:pPr>
            <a:r>
              <a:rPr lang="ar-SA" b="1" dirty="0" smtClean="0"/>
              <a:t>-</a:t>
            </a:r>
            <a:endParaRPr lang="en-US" dirty="0"/>
          </a:p>
        </p:txBody>
      </p:sp>
    </p:spTree>
    <p:extLst>
      <p:ext uri="{BB962C8B-B14F-4D97-AF65-F5344CB8AC3E}">
        <p14:creationId xmlns:p14="http://schemas.microsoft.com/office/powerpoint/2010/main" val="2980879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119116"/>
            <a:ext cx="11832609" cy="5738884"/>
          </a:xfrm>
        </p:spPr>
        <p:txBody>
          <a:bodyPr/>
          <a:lstStyle/>
          <a:p>
            <a:pPr algn="just" rtl="1" fontAlgn="base"/>
            <a:r>
              <a:rPr lang="ar-IQ" sz="2400" b="1" dirty="0"/>
              <a:t>ثانياً: العينات اللا إحتمالية  </a:t>
            </a:r>
            <a:r>
              <a:rPr lang="ar-IQ" sz="2400" dirty="0"/>
              <a:t>وتتمثل في</a:t>
            </a:r>
            <a:r>
              <a:rPr lang="en-US" sz="2400" dirty="0"/>
              <a:t>:</a:t>
            </a:r>
          </a:p>
          <a:p>
            <a:pPr marL="457200" indent="-457200" algn="just" rtl="1">
              <a:buFont typeface="+mj-lt"/>
              <a:buAutoNum type="arabicPeriod"/>
            </a:pPr>
            <a:r>
              <a:rPr lang="ar-IQ" sz="2400" b="1" dirty="0" smtClean="0"/>
              <a:t>العينات </a:t>
            </a:r>
            <a:r>
              <a:rPr lang="ar-IQ" sz="2400" b="1" dirty="0"/>
              <a:t>الصدفية</a:t>
            </a:r>
            <a:r>
              <a:rPr lang="ar-IQ" sz="2400" dirty="0"/>
              <a:t>  وهى العينة التى يتم فيها اختيار مفردات الدراسة نتيجة لعامل الصدفة وليس لأى عامل آخر وتعد من أضعف العينات اللاحتمالية بوجه عام من حيث قدرتها على الوصول بنتائج دقيقة نظراً لارتفاع نسبة التحيز لدى الباحث، وانخفاض نسبة التمثيل لمجتمع الدراسة وتتصف بسهولة التطبيق ولا تتطلب أى إجراء مسبق</a:t>
            </a:r>
            <a:r>
              <a:rPr lang="en-US" sz="2400" dirty="0"/>
              <a:t>.</a:t>
            </a:r>
            <a:r>
              <a:rPr lang="ar-IQ" sz="2400" dirty="0"/>
              <a:t> وتستخدم فى البرامج الإعلامية والتليفزيونية أو قياس اتجاهات الرأى العام حول قضية ما وسؤال من نقابله مصادفة.</a:t>
            </a:r>
            <a:endParaRPr lang="en-US" sz="2400" dirty="0"/>
          </a:p>
          <a:p>
            <a:pPr marL="457200" indent="-457200" algn="just" rtl="1">
              <a:buFont typeface="+mj-lt"/>
              <a:buAutoNum type="arabicPeriod"/>
            </a:pPr>
            <a:r>
              <a:rPr lang="ar-IQ" sz="2400" b="1" dirty="0" smtClean="0"/>
              <a:t>العينة </a:t>
            </a:r>
            <a:r>
              <a:rPr lang="ar-IQ" sz="2400" b="1" dirty="0"/>
              <a:t>الحصصية:</a:t>
            </a:r>
            <a:r>
              <a:rPr lang="ar-IQ" sz="2400" dirty="0"/>
              <a:t> تعتبر هذه الطريقة في اختيار العينة ذات أهمية في بحوث الرأي العام، إذ أنها تتم بسرعة أكبر، وبتكاليف أقل، سواء في تخطيط العينة، أو في استكمال مرحلة المقابلة في البحث. وتعتمد هذه العينة على اختيار أفراد العينة من بين الجماعات. ولا بد للقائم بالبحث أن ينفذ تعليمات معطاة مسبقاً، طبقاً لدراسة المجتمع المراد بحثه كعدد الفلاحين أو سكان المدن الذين يجب سؤالهم، وعدد المشتركين من الجنسين حسب أعمارهم وهكذا.. </a:t>
            </a:r>
            <a:endParaRPr lang="en-US" sz="2400" dirty="0"/>
          </a:p>
          <a:p>
            <a:pPr marL="457200" indent="-457200" algn="just" rtl="1">
              <a:buFont typeface="+mj-lt"/>
              <a:buAutoNum type="arabicPeriod"/>
            </a:pPr>
            <a:r>
              <a:rPr lang="ar-IQ" sz="2400" dirty="0" smtClean="0"/>
              <a:t> </a:t>
            </a:r>
            <a:r>
              <a:rPr lang="ar-IQ" sz="2400" b="1" dirty="0"/>
              <a:t>العينة العمدية</a:t>
            </a:r>
            <a:r>
              <a:rPr lang="ar-IQ" sz="2400" dirty="0"/>
              <a:t>  إن معرفة المعالم الإحصائية لمجتمع معين وخصائصه من شأنها أن تغري بعض الباحثين باتباع طريقة العينة العمدية التي تتكون من مفردات معينة تمثل المجتمع الاصلي تمثيلاً سليما، فالباحث في هذه الحالة قد يختار مناطق محددة تتميز بخصائص ومزايا إحصائية تمثل المجتمع، وتعطي هذه نتائج أقرب ما يكون إلى النتائج التي يمكن ان يصل إليها الباحث بمسح المجتمع كله. </a:t>
            </a:r>
            <a:endParaRPr lang="en-US" sz="2400" dirty="0"/>
          </a:p>
          <a:p>
            <a:pPr marL="457200" indent="-457200" algn="just" rtl="1">
              <a:buFont typeface="+mj-lt"/>
              <a:buAutoNum type="arabicPeriod"/>
            </a:pPr>
            <a:endParaRPr lang="en-US" sz="2400" dirty="0"/>
          </a:p>
        </p:txBody>
      </p:sp>
      <p:sp>
        <p:nvSpPr>
          <p:cNvPr id="5" name="Title 1"/>
          <p:cNvSpPr>
            <a:spLocks noGrp="1"/>
          </p:cNvSpPr>
          <p:nvPr>
            <p:ph type="title"/>
          </p:nvPr>
        </p:nvSpPr>
        <p:spPr>
          <a:xfrm>
            <a:off x="874220" y="207059"/>
            <a:ext cx="9404723" cy="912057"/>
          </a:xfrm>
        </p:spPr>
        <p:txBody>
          <a:bodyPr/>
          <a:lstStyle/>
          <a:p>
            <a:pPr algn="r" rtl="1"/>
            <a:r>
              <a:rPr lang="ar-SA" sz="4000" b="1" dirty="0"/>
              <a:t>عينات البحث </a:t>
            </a:r>
            <a:r>
              <a:rPr lang="en-US" sz="4000" b="1" dirty="0"/>
              <a:t>The Samples</a:t>
            </a:r>
            <a:r>
              <a:rPr lang="ar-SA" sz="4000" b="1" dirty="0"/>
              <a:t>:</a:t>
            </a:r>
            <a:r>
              <a:rPr lang="en-US" sz="4000" dirty="0"/>
              <a:t/>
            </a:r>
            <a:br>
              <a:rPr lang="en-US" sz="4000" dirty="0"/>
            </a:br>
            <a:endParaRPr lang="en-US" sz="4000" dirty="0"/>
          </a:p>
        </p:txBody>
      </p:sp>
    </p:spTree>
    <p:extLst>
      <p:ext uri="{BB962C8B-B14F-4D97-AF65-F5344CB8AC3E}">
        <p14:creationId xmlns:p14="http://schemas.microsoft.com/office/powerpoint/2010/main" val="1619935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22" y="1119116"/>
            <a:ext cx="11791666" cy="5738884"/>
          </a:xfrm>
        </p:spPr>
        <p:txBody>
          <a:bodyPr>
            <a:normAutofit lnSpcReduction="10000"/>
          </a:bodyPr>
          <a:lstStyle/>
          <a:p>
            <a:pPr algn="just" rtl="1"/>
            <a:r>
              <a:rPr lang="ar-IQ" sz="2800" b="1" dirty="0" smtClean="0"/>
              <a:t>تمثيل العينة وثباتها</a:t>
            </a:r>
            <a:r>
              <a:rPr lang="ar-JO" sz="2800" b="1" dirty="0" smtClean="0"/>
              <a:t>:</a:t>
            </a:r>
          </a:p>
          <a:p>
            <a:pPr algn="just" rtl="1"/>
            <a:r>
              <a:rPr lang="ar-IQ" sz="2800" dirty="0"/>
              <a:t>إن مشكلة استنتاج معلومات موثوق بها من العينة، تتركز في تحديد مدى مطابقة العينة للمجتمع موضوع الدراسة. وعلى الرغم من استحالة التأكد بصفة قاطعة من ذلك..وعلى كل حال، فإن دراسة عينة أو أكثر يمكن أن تزود الباحث بمجرد تقدير لما يمكن أن يكون صحيحا بالنسبة للمجتمع..وإذا ما مارس الباحث العناية في جعل جميع العينات ممثلة للمجتمع بصورة تامة، وكان حجمها نسبيا، وإذا كانت القياسات دقيقة..فإن التقدير يجب أن يكون أقرب ما يكون للحقيقة.  ويقدر الأحصائيون المحدثون الحجم المحتمل للخطأ بحساب ذلك رياضيا داخل حدود معينة، وعلى العكس من ذلك، فيمكن تحديد درجة الثقة التي توضع في التقدير بطريقة </a:t>
            </a:r>
            <a:r>
              <a:rPr lang="ar-IQ" sz="2800" dirty="0" smtClean="0"/>
              <a:t>رياضية</a:t>
            </a:r>
            <a:r>
              <a:rPr lang="ar-JO" sz="2800" dirty="0" smtClean="0"/>
              <a:t>.</a:t>
            </a:r>
          </a:p>
          <a:p>
            <a:pPr algn="just" rtl="1"/>
            <a:r>
              <a:rPr lang="ar-IQ" sz="2800" dirty="0"/>
              <a:t> ويجب أن يكون واضحاً إن الثقة في التقدير أو في تطبيقات المعلومات والبيانات المستخرجة من العينات بالنسبة للمجتمع كله..عنما تشير فقط إلى حساب احتمال صحتها ودقتها.  ويعمد إلإحصائيون عادة إلى  حساب قبول التقدير إذا كان هناك ترجيح ضد حدوثه بالمصادفة البحتة، وذلك بنسبة 20-1، أي نسبة5% أو 99 01 أي نسبة1% وإن كان قرار الباحث في حد ذاته يعتبر قرارا تعسفيا، وغير دقيق.</a:t>
            </a:r>
            <a:endParaRPr lang="en-US" sz="2800" dirty="0"/>
          </a:p>
        </p:txBody>
      </p:sp>
      <p:sp>
        <p:nvSpPr>
          <p:cNvPr id="5" name="Title 1"/>
          <p:cNvSpPr>
            <a:spLocks noGrp="1"/>
          </p:cNvSpPr>
          <p:nvPr>
            <p:ph type="title"/>
          </p:nvPr>
        </p:nvSpPr>
        <p:spPr>
          <a:xfrm>
            <a:off x="874220" y="207059"/>
            <a:ext cx="9404723" cy="912057"/>
          </a:xfrm>
        </p:spPr>
        <p:txBody>
          <a:bodyPr/>
          <a:lstStyle/>
          <a:p>
            <a:pPr algn="r" rtl="1"/>
            <a:r>
              <a:rPr lang="ar-SA" sz="4000" b="1" dirty="0"/>
              <a:t>عينات البحث </a:t>
            </a:r>
            <a:r>
              <a:rPr lang="en-US" sz="4000" b="1" dirty="0"/>
              <a:t>The Samples</a:t>
            </a:r>
            <a:r>
              <a:rPr lang="ar-SA" sz="4000" b="1" dirty="0"/>
              <a:t>:</a:t>
            </a:r>
            <a:r>
              <a:rPr lang="en-US" sz="4000" dirty="0"/>
              <a:t/>
            </a:r>
            <a:br>
              <a:rPr lang="en-US" sz="4000" dirty="0"/>
            </a:br>
            <a:endParaRPr lang="en-US" sz="4000" dirty="0"/>
          </a:p>
        </p:txBody>
      </p:sp>
    </p:spTree>
    <p:extLst>
      <p:ext uri="{BB962C8B-B14F-4D97-AF65-F5344CB8AC3E}">
        <p14:creationId xmlns:p14="http://schemas.microsoft.com/office/powerpoint/2010/main" val="3331800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53" y="193410"/>
            <a:ext cx="9404723" cy="857467"/>
          </a:xfrm>
        </p:spPr>
        <p:txBody>
          <a:bodyPr/>
          <a:lstStyle/>
          <a:p>
            <a:pPr algn="r" rtl="1"/>
            <a:r>
              <a:rPr lang="ar-IQ" sz="3600" b="1" dirty="0"/>
              <a:t>الطريقة الإحصائية وتصنيف البيانات (الإستجابات) وتجهيزها</a:t>
            </a:r>
            <a:endParaRPr lang="en-US" sz="3600" dirty="0"/>
          </a:p>
        </p:txBody>
      </p:sp>
      <p:sp>
        <p:nvSpPr>
          <p:cNvPr id="3" name="Content Placeholder 2"/>
          <p:cNvSpPr>
            <a:spLocks noGrp="1"/>
          </p:cNvSpPr>
          <p:nvPr>
            <p:ph idx="1"/>
          </p:nvPr>
        </p:nvSpPr>
        <p:spPr>
          <a:xfrm>
            <a:off x="3439236" y="1050877"/>
            <a:ext cx="8611737" cy="4476465"/>
          </a:xfrm>
        </p:spPr>
        <p:txBody>
          <a:bodyPr>
            <a:normAutofit/>
          </a:bodyPr>
          <a:lstStyle/>
          <a:p>
            <a:pPr algn="just" rtl="1"/>
            <a:r>
              <a:rPr lang="ar-IQ" sz="2800" b="1" dirty="0" smtClean="0"/>
              <a:t>:</a:t>
            </a:r>
            <a:endParaRPr lang="en-US" sz="2800" dirty="0"/>
          </a:p>
          <a:p>
            <a:pPr algn="just" rtl="1"/>
            <a:r>
              <a:rPr lang="ar-IQ" sz="2800" dirty="0"/>
              <a:t>  يمكن أن يعرف الإحصاء بأنه ذلك الفرع من الدراسات الذي يهتم بالأساليب الرياضية أو العمليات اللازمة لتجميع ووصف وتنظيم وتجهيز وتحليل وتفسير البيانات الرقمية.</a:t>
            </a:r>
            <a:endParaRPr lang="en-US" sz="2800" dirty="0"/>
          </a:p>
          <a:p>
            <a:pPr marL="400050" lvl="1" indent="0" algn="just" rtl="1">
              <a:buNone/>
            </a:pPr>
            <a:r>
              <a:rPr lang="ar-IQ" sz="2400" dirty="0"/>
              <a:t>  وتتم الطريقة الإحصائية بنوعين من التطبيقات الإحصائية للبيانات وهي: </a:t>
            </a:r>
            <a:r>
              <a:rPr lang="en-US" sz="2400" dirty="0"/>
              <a:t>(Josephg,1996)</a:t>
            </a:r>
          </a:p>
          <a:p>
            <a:pPr marL="400050" lvl="1" indent="0" algn="just" rtl="1">
              <a:buNone/>
            </a:pPr>
            <a:r>
              <a:rPr lang="ar-IQ" sz="2400" dirty="0"/>
              <a:t>أ-التحليل الإحصائي الوصفي</a:t>
            </a:r>
            <a:endParaRPr lang="en-US" sz="2400" dirty="0"/>
          </a:p>
          <a:p>
            <a:pPr marL="400050" lvl="1" indent="0" algn="just" rtl="1">
              <a:buNone/>
            </a:pPr>
            <a:r>
              <a:rPr lang="ar-IQ" sz="2400" dirty="0"/>
              <a:t>ب-التحليل الوصفي الإستدلالي</a:t>
            </a:r>
            <a:endParaRPr lang="en-US" sz="2400" dirty="0"/>
          </a:p>
        </p:txBody>
      </p:sp>
    </p:spTree>
    <p:extLst>
      <p:ext uri="{BB962C8B-B14F-4D97-AF65-F5344CB8AC3E}">
        <p14:creationId xmlns:p14="http://schemas.microsoft.com/office/powerpoint/2010/main" val="118444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469" y="1384178"/>
            <a:ext cx="10254569" cy="4195481"/>
          </a:xfrm>
        </p:spPr>
        <p:txBody>
          <a:bodyPr/>
          <a:lstStyle/>
          <a:p>
            <a:pPr algn="just" rtl="1"/>
            <a:r>
              <a:rPr lang="ar-IQ" dirty="0"/>
              <a:t> </a:t>
            </a:r>
            <a:r>
              <a:rPr lang="ar-IQ" sz="2800" dirty="0"/>
              <a:t>ويرى بعض الإحصائيين أن الطريقة العلمية للبحوث التحليلية، أو الطريقة الإحصائية تتضمن خطوات أربع أساسية:</a:t>
            </a:r>
            <a:endParaRPr lang="en-US" sz="2800" dirty="0"/>
          </a:p>
          <a:p>
            <a:pPr marL="0" indent="0" algn="just" rtl="1">
              <a:buNone/>
            </a:pPr>
            <a:endParaRPr lang="en-US" dirty="0"/>
          </a:p>
          <a:p>
            <a:pPr algn="just"/>
            <a:endParaRPr lang="en-US" dirty="0"/>
          </a:p>
        </p:txBody>
      </p:sp>
      <p:sp>
        <p:nvSpPr>
          <p:cNvPr id="5" name="Title 1"/>
          <p:cNvSpPr>
            <a:spLocks noGrp="1"/>
          </p:cNvSpPr>
          <p:nvPr>
            <p:ph type="title"/>
          </p:nvPr>
        </p:nvSpPr>
        <p:spPr>
          <a:xfrm>
            <a:off x="1000953" y="193410"/>
            <a:ext cx="9404723" cy="857467"/>
          </a:xfrm>
        </p:spPr>
        <p:txBody>
          <a:bodyPr/>
          <a:lstStyle/>
          <a:p>
            <a:pPr algn="r" rtl="1"/>
            <a:r>
              <a:rPr lang="ar-IQ" sz="3600" b="1" dirty="0"/>
              <a:t>الطريقة الإحصائية وتصنيف البيانات (الإستجابات) وتجهيزها</a:t>
            </a:r>
            <a:endParaRPr lang="en-US" sz="3600" dirty="0"/>
          </a:p>
        </p:txBody>
      </p:sp>
      <p:graphicFrame>
        <p:nvGraphicFramePr>
          <p:cNvPr id="6" name="Diagram 5"/>
          <p:cNvGraphicFramePr/>
          <p:nvPr>
            <p:extLst>
              <p:ext uri="{D42A27DB-BD31-4B8C-83A1-F6EECF244321}">
                <p14:modId xmlns:p14="http://schemas.microsoft.com/office/powerpoint/2010/main" val="2620843846"/>
              </p:ext>
            </p:extLst>
          </p:nvPr>
        </p:nvGraphicFramePr>
        <p:xfrm>
          <a:off x="1542197" y="2326758"/>
          <a:ext cx="9717205" cy="3586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9730854" y="3302759"/>
            <a:ext cx="955343" cy="614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b="1" dirty="0" smtClean="0"/>
              <a:t>1</a:t>
            </a:r>
            <a:endParaRPr lang="en-US" sz="2800" b="1" dirty="0"/>
          </a:p>
        </p:txBody>
      </p:sp>
      <p:sp>
        <p:nvSpPr>
          <p:cNvPr id="8" name="Oval 7"/>
          <p:cNvSpPr/>
          <p:nvPr/>
        </p:nvSpPr>
        <p:spPr>
          <a:xfrm>
            <a:off x="7151427" y="3302759"/>
            <a:ext cx="955343" cy="614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b="1" dirty="0" smtClean="0"/>
              <a:t>2</a:t>
            </a:r>
            <a:endParaRPr lang="en-US" sz="2800" b="1" dirty="0"/>
          </a:p>
        </p:txBody>
      </p:sp>
      <p:sp>
        <p:nvSpPr>
          <p:cNvPr id="9" name="Oval 8"/>
          <p:cNvSpPr/>
          <p:nvPr/>
        </p:nvSpPr>
        <p:spPr>
          <a:xfrm>
            <a:off x="4747971" y="3302758"/>
            <a:ext cx="955343" cy="614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b="1" dirty="0" smtClean="0"/>
              <a:t>3</a:t>
            </a:r>
            <a:endParaRPr lang="en-US" sz="2800" b="1" dirty="0"/>
          </a:p>
        </p:txBody>
      </p:sp>
      <p:sp>
        <p:nvSpPr>
          <p:cNvPr id="12" name="Oval 11"/>
          <p:cNvSpPr/>
          <p:nvPr/>
        </p:nvSpPr>
        <p:spPr>
          <a:xfrm>
            <a:off x="2121878" y="3323229"/>
            <a:ext cx="955343" cy="614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b="1" dirty="0" smtClean="0"/>
              <a:t>4</a:t>
            </a:r>
            <a:endParaRPr lang="en-US" sz="2800" b="1" dirty="0"/>
          </a:p>
        </p:txBody>
      </p:sp>
      <p:sp>
        <p:nvSpPr>
          <p:cNvPr id="13" name="Down Arrow 12"/>
          <p:cNvSpPr/>
          <p:nvPr/>
        </p:nvSpPr>
        <p:spPr>
          <a:xfrm>
            <a:off x="9894627" y="4476466"/>
            <a:ext cx="313898" cy="53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472149" y="4476466"/>
            <a:ext cx="313898" cy="53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070142" y="4476466"/>
            <a:ext cx="313898" cy="53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442600" y="4492387"/>
            <a:ext cx="313898" cy="53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20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0877"/>
            <a:ext cx="12192000" cy="5527343"/>
          </a:xfrm>
        </p:spPr>
        <p:txBody>
          <a:bodyPr>
            <a:normAutofit/>
          </a:bodyPr>
          <a:lstStyle/>
          <a:p>
            <a:pPr algn="just" rtl="1"/>
            <a:r>
              <a:rPr lang="ar-IQ" sz="2800" b="1" dirty="0"/>
              <a:t>مراجعة البيانات </a:t>
            </a:r>
            <a:r>
              <a:rPr lang="ar-IQ" sz="2800" b="1" dirty="0" smtClean="0"/>
              <a:t>المجمعة</a:t>
            </a:r>
            <a:r>
              <a:rPr lang="ar-JO" b="1" dirty="0" smtClean="0"/>
              <a:t>: </a:t>
            </a:r>
            <a:r>
              <a:rPr lang="ar-IQ" dirty="0" smtClean="0"/>
              <a:t> </a:t>
            </a:r>
            <a:r>
              <a:rPr lang="ar-IQ" dirty="0"/>
              <a:t>ينبغي مراجعة البيانات التي تم تجميعها، وذلك قبل البدء في عملية التصنيف، للتأكد من أن هناك إجابات على مختلف الأسئلة التي تتضمنها الاستمارات الاستبيانية مثلا. أو على الأقل احتواء هذه الاستجابات على نسبة معقولة تسمح باستخلاص نتائج ذات دلالة.  وينبغي التأكد من وضوح الخطوط والكلمات التي دونت بها الإجابات، وضمان اكتمال المعلومات، والتأكد من صحة البيانات المعطاة، بحيث لا تكون معلومات مضللة. وذلك للتأكد من صدق الإجابات وانتظامها. هذا مع توحيد طريقة تسجيل البيانات فضلا عن القيام بالعمليات الحسابية الضرورية لتصحيح الإجابات بالصورة المناسبة، وادخالها في التحليل بطريقة موحدة.</a:t>
            </a:r>
            <a:endParaRPr lang="en-US" dirty="0"/>
          </a:p>
          <a:p>
            <a:pPr algn="just" rtl="1"/>
            <a:r>
              <a:rPr lang="ar-IQ" sz="2800" b="1" dirty="0"/>
              <a:t>تصنيف </a:t>
            </a:r>
            <a:r>
              <a:rPr lang="ar-IQ" sz="2800" b="1" dirty="0" smtClean="0"/>
              <a:t>البيانات</a:t>
            </a:r>
            <a:r>
              <a:rPr lang="ar-IQ" b="1" dirty="0" smtClean="0"/>
              <a:t>:</a:t>
            </a:r>
            <a:r>
              <a:rPr lang="ar-JO" b="1" dirty="0" smtClean="0"/>
              <a:t> </a:t>
            </a:r>
            <a:r>
              <a:rPr lang="ar-IQ" dirty="0" smtClean="0"/>
              <a:t>تصنيف </a:t>
            </a:r>
            <a:r>
              <a:rPr lang="ar-IQ" dirty="0"/>
              <a:t>البيانات هو جزء من التخطيط العام للبحث، والذي يبدأ ببلورة المشكلة وتحديدها، ثم انواع الدراسة ومستواها ومنهجها، وأدوات تجميع البيانات وتصنيفها وتحليلها وتفسيرها، ويهدف التصنيف إلى تجميع البيانات المتشابهة مع بعضها، وترتيبها في فئات ومفردات متشابهة. </a:t>
            </a:r>
            <a:endParaRPr lang="en-US" dirty="0"/>
          </a:p>
          <a:p>
            <a:pPr algn="just" rtl="1"/>
            <a:r>
              <a:rPr lang="ar-IQ" sz="2800" b="1" dirty="0"/>
              <a:t>عملية الترميز وتفريغ البيانات: </a:t>
            </a:r>
            <a:r>
              <a:rPr lang="ar-IQ" dirty="0" smtClean="0"/>
              <a:t>يقصد </a:t>
            </a:r>
            <a:r>
              <a:rPr lang="ar-IQ" dirty="0"/>
              <a:t>بها عملية استبدال الإستجابات الوصفية برموز رقمية تسهل عملية تفريغ البيانات وتجميعها في مجموعات متشابهة لفحصها بطريقة منتظمة.</a:t>
            </a:r>
            <a:endParaRPr lang="en-US" dirty="0"/>
          </a:p>
          <a:p>
            <a:pPr algn="just" rtl="1"/>
            <a:r>
              <a:rPr lang="ar-IQ" sz="2800" b="1" dirty="0"/>
              <a:t>التثقيب والفرز والتبويب</a:t>
            </a:r>
            <a:r>
              <a:rPr lang="ar-IQ" b="1" dirty="0"/>
              <a:t>: </a:t>
            </a:r>
            <a:r>
              <a:rPr lang="ar-IQ" dirty="0"/>
              <a:t> ويتم ذلك باعطاء أرقام للإجابات المختلفة أو ترميزها، وكل مستجيب تكون له بطاقة منفصلة، ثم تثقب الأرقام التي تدل على إجاباته لمختلف الأسئلة على هذه البطاقة.  </a:t>
            </a:r>
            <a:endParaRPr lang="en-US" dirty="0"/>
          </a:p>
          <a:p>
            <a:pPr algn="just" rtl="1"/>
            <a:r>
              <a:rPr lang="ar-IQ" sz="2800" b="1" dirty="0"/>
              <a:t>اختبار الفرضيات</a:t>
            </a:r>
            <a:r>
              <a:rPr lang="ar-IQ" b="1" dirty="0"/>
              <a:t>: </a:t>
            </a:r>
            <a:r>
              <a:rPr lang="ar-IQ" dirty="0" smtClean="0"/>
              <a:t>هناك </a:t>
            </a:r>
            <a:r>
              <a:rPr lang="ar-IQ" dirty="0"/>
              <a:t>طريقة مفضلة لدى كثير من الباحثين لاختبار النتيجة أو الفرض المبني على البيانات والمعلومات الكمية، وهي طريقة الفرض الصفري. وهذا المدخل الإحصائي التحليلي، يتطلب أولاً وضع فرض تجريبي لشرح المعلومات والبيانات.</a:t>
            </a:r>
            <a:endParaRPr lang="en-US" dirty="0"/>
          </a:p>
          <a:p>
            <a:pPr algn="just"/>
            <a:endParaRPr lang="en-US" dirty="0"/>
          </a:p>
        </p:txBody>
      </p:sp>
      <p:sp>
        <p:nvSpPr>
          <p:cNvPr id="5" name="Title 1"/>
          <p:cNvSpPr>
            <a:spLocks noGrp="1"/>
          </p:cNvSpPr>
          <p:nvPr>
            <p:ph type="title"/>
          </p:nvPr>
        </p:nvSpPr>
        <p:spPr>
          <a:xfrm>
            <a:off x="1000953" y="193410"/>
            <a:ext cx="9404723" cy="857467"/>
          </a:xfrm>
        </p:spPr>
        <p:txBody>
          <a:bodyPr/>
          <a:lstStyle/>
          <a:p>
            <a:pPr algn="r" rtl="1"/>
            <a:r>
              <a:rPr lang="ar-IQ" sz="3600" b="1" dirty="0"/>
              <a:t>الطريقة الإحصائية وتصنيف البيانات (الإستجابات) وتجهيزها</a:t>
            </a:r>
            <a:endParaRPr lang="en-US" sz="3600" dirty="0"/>
          </a:p>
        </p:txBody>
      </p:sp>
    </p:spTree>
    <p:extLst>
      <p:ext uri="{BB962C8B-B14F-4D97-AF65-F5344CB8AC3E}">
        <p14:creationId xmlns:p14="http://schemas.microsoft.com/office/powerpoint/2010/main" val="3174381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47270"/>
            <a:ext cx="9404723" cy="798891"/>
          </a:xfrm>
        </p:spPr>
        <p:txBody>
          <a:bodyPr/>
          <a:lstStyle/>
          <a:p>
            <a:pPr algn="r" rtl="1"/>
            <a:r>
              <a:rPr lang="ar-IQ" b="1" dirty="0"/>
              <a:t>مصادر </a:t>
            </a:r>
            <a:r>
              <a:rPr lang="ar-JO" b="1" dirty="0" smtClean="0"/>
              <a:t>جمع البيانات:</a:t>
            </a:r>
            <a:r>
              <a:rPr lang="en-US" dirty="0"/>
              <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5585248"/>
              </p:ext>
            </p:extLst>
          </p:nvPr>
        </p:nvGraphicFramePr>
        <p:xfrm>
          <a:off x="3962399" y="1161197"/>
          <a:ext cx="8129516" cy="5580797"/>
        </p:xfrm>
        <a:graphic>
          <a:graphicData uri="http://schemas.openxmlformats.org/drawingml/2006/table">
            <a:tbl>
              <a:tblPr firstRow="1" bandRow="1">
                <a:tableStyleId>{5C22544A-7EE6-4342-B048-85BDC9FD1C3A}</a:tableStyleId>
              </a:tblPr>
              <a:tblGrid>
                <a:gridCol w="4064758"/>
                <a:gridCol w="4064758"/>
              </a:tblGrid>
              <a:tr h="574342">
                <a:tc>
                  <a:txBody>
                    <a:bodyPr/>
                    <a:lstStyle/>
                    <a:p>
                      <a:pPr algn="ctr"/>
                      <a:r>
                        <a:rPr lang="ar-SA" sz="2800" b="1" dirty="0" smtClean="0"/>
                        <a:t>المصادر الثانوية:</a:t>
                      </a:r>
                      <a:r>
                        <a:rPr lang="ar-SA" sz="2800" dirty="0" smtClean="0"/>
                        <a:t> </a:t>
                      </a:r>
                      <a:endParaRPr lang="en-US" sz="2800" dirty="0"/>
                    </a:p>
                  </a:txBody>
                  <a:tcPr/>
                </a:tc>
                <a:tc>
                  <a:txBody>
                    <a:bodyPr/>
                    <a:lstStyle/>
                    <a:p>
                      <a:pPr algn="ctr"/>
                      <a:r>
                        <a:rPr lang="ar-SA" sz="2800" b="1" dirty="0" smtClean="0"/>
                        <a:t>المصادر الأولية</a:t>
                      </a:r>
                      <a:endParaRPr lang="en-US" sz="2800" dirty="0"/>
                    </a:p>
                  </a:txBody>
                  <a:tcPr/>
                </a:tc>
              </a:tr>
              <a:tr h="5006455">
                <a:tc>
                  <a:txBody>
                    <a:bodyPr/>
                    <a:lstStyle/>
                    <a:p>
                      <a:pPr algn="ctr" rtl="1"/>
                      <a:r>
                        <a:rPr lang="ar-SA" sz="2800" dirty="0" smtClean="0"/>
                        <a:t> وهي التي تنقل لنا المعلومة  الظاهرة عن المصدر الأصلي الأولي، فنحصل منها عليها بصورة غير مباشرة. مثال ذلك ما ينقل عن المؤلفات في الرسائل والأطاريح الجامعية، أو أقوال منقولة عن أشخاص بواسطة آخرين</a:t>
                      </a:r>
                      <a:endParaRPr lang="en-US" sz="2800" dirty="0" smtClean="0"/>
                    </a:p>
                    <a:p>
                      <a:pPr algn="ctr"/>
                      <a:endParaRPr lang="en-US" sz="2800" dirty="0"/>
                    </a:p>
                  </a:txBody>
                  <a:tcPr/>
                </a:tc>
                <a:tc>
                  <a:txBody>
                    <a:bodyPr/>
                    <a:lstStyle/>
                    <a:p>
                      <a:pPr algn="ctr" rtl="1"/>
                      <a:r>
                        <a:rPr lang="ar-SA" sz="2800" dirty="0" smtClean="0"/>
                        <a:t>وهي التي تناولت الموضوع المراد البحث فيه بصورة مباشرة، ونحصل منها على المعلومة مباشرة من مصدرها الأصلي. فيمكن أن تكون المصادر الأصلية كتباً، أو أشخاصاً قد شهدوا الظاهرة</a:t>
                      </a:r>
                      <a:r>
                        <a:rPr lang="ar-JO" sz="2800" dirty="0" smtClean="0"/>
                        <a:t> </a:t>
                      </a:r>
                      <a:r>
                        <a:rPr lang="ar-SA" sz="2800" dirty="0" smtClean="0"/>
                        <a:t>أو درسوها</a:t>
                      </a:r>
                      <a:endParaRPr lang="en-US" sz="2800" dirty="0"/>
                    </a:p>
                  </a:txBody>
                  <a:tcPr/>
                </a:tc>
              </a:tr>
            </a:tbl>
          </a:graphicData>
        </a:graphic>
      </p:graphicFrame>
      <p:pic>
        <p:nvPicPr>
          <p:cNvPr id="6146" name="Picture 2" descr="مصادر جميع البيانات في البحث العلمي وأهمية كل منه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70"/>
            <a:ext cx="3962400" cy="681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2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0"/>
            <a:ext cx="9404723" cy="773723"/>
          </a:xfrm>
        </p:spPr>
        <p:txBody>
          <a:bodyPr/>
          <a:lstStyle/>
          <a:p>
            <a:pPr algn="ctr"/>
            <a:r>
              <a:rPr lang="ar-JO" sz="2800" b="1" dirty="0"/>
              <a:t>ا</a:t>
            </a:r>
            <a:r>
              <a:rPr lang="ar-JO" sz="3600" b="1" dirty="0"/>
              <a:t>لمنهج </a:t>
            </a:r>
            <a:r>
              <a:rPr lang="ar-JO" sz="3600" b="1" dirty="0" smtClean="0"/>
              <a:t>العلمي</a:t>
            </a:r>
            <a:r>
              <a:rPr lang="ar-JO" sz="4800" dirty="0" smtClean="0"/>
              <a:t> </a:t>
            </a:r>
            <a:endParaRPr lang="en-US" sz="4800" dirty="0"/>
          </a:p>
        </p:txBody>
      </p:sp>
      <p:sp>
        <p:nvSpPr>
          <p:cNvPr id="3" name="Content Placeholder 2"/>
          <p:cNvSpPr>
            <a:spLocks noGrp="1"/>
          </p:cNvSpPr>
          <p:nvPr>
            <p:ph idx="1"/>
          </p:nvPr>
        </p:nvSpPr>
        <p:spPr>
          <a:xfrm>
            <a:off x="182880" y="773723"/>
            <a:ext cx="12009120" cy="5950633"/>
          </a:xfrm>
        </p:spPr>
        <p:txBody>
          <a:bodyPr/>
          <a:lstStyle/>
          <a:p>
            <a:pPr algn="just" rtl="1"/>
            <a:endParaRPr lang="ar-JO" dirty="0" smtClean="0"/>
          </a:p>
          <a:p>
            <a:pPr algn="just" rtl="1"/>
            <a:r>
              <a:rPr lang="ar-JO" dirty="0" smtClean="0"/>
              <a:t>يتبع </a:t>
            </a:r>
            <a:r>
              <a:rPr lang="ar-JO" dirty="0"/>
              <a:t>الباحثون المنهج العلمي للتوصل إلى استنتاجات. توضح جامعة روتشستر أن المنهج العلمي له أربع خطوات عامة يجب اتباعها بالترتيب. أولاً: هو إجراء ملاحظة حول شيء أو مجموعة ووصفها ،."ثانيا: يتم إجراء فرضية أو نظرية حول سبب حدوث الملاحظة. ثالثاً: تجربة لاختبار ما إذا كانت الفرضية صحيحة أم خاطئة، ومقارنتها بالعديد من مجموعات التحكم التي تستخدم أدوية أخرى لمرض السكري. رابعا ، لكي تعتبر النتيجة صحيحة ودقيقة ، يجب أن تسفر التجربة عن نفس النتائج عند تكرارها من قبل العديد من العلماء </a:t>
            </a:r>
            <a:r>
              <a:rPr lang="ar-JO" dirty="0" smtClean="0"/>
              <a:t>المستقلين.</a:t>
            </a:r>
          </a:p>
          <a:p>
            <a:pPr algn="just" rtl="1"/>
            <a:r>
              <a:rPr lang="ar-IQ" sz="2800" b="1" dirty="0"/>
              <a:t>تعريف مناهج البحث العلمي</a:t>
            </a:r>
            <a:r>
              <a:rPr lang="ar-IQ" sz="2800" dirty="0"/>
              <a:t> : </a:t>
            </a:r>
            <a:endParaRPr lang="en-US" sz="2800" dirty="0"/>
          </a:p>
          <a:p>
            <a:pPr algn="just" rtl="1"/>
            <a:r>
              <a:rPr lang="ar-IQ" dirty="0"/>
              <a:t>المنهج في اللغة بمعنى طريق، وسيلة محددة توصل الى غاية معينة. (أو سبيل لهدف معين) (</a:t>
            </a:r>
            <a:r>
              <a:rPr lang="ar-JO" dirty="0"/>
              <a:t>العزاوي، 2008) </a:t>
            </a:r>
            <a:r>
              <a:rPr lang="ar-IQ" dirty="0"/>
              <a:t>أما المنهج العلمي اصطلاحاً، فهو " خطة منظمة لعدة عمليات ذهنية أو حسية بغية الوصول الى كشف حقيقة أو البرهنة عليها." (</a:t>
            </a:r>
            <a:r>
              <a:rPr lang="ar-JO" dirty="0"/>
              <a:t>الضامن، 2006).</a:t>
            </a:r>
            <a:endParaRPr lang="en-US" dirty="0"/>
          </a:p>
          <a:p>
            <a:pPr algn="just" rtl="1"/>
            <a:r>
              <a:rPr lang="ar-IQ" dirty="0"/>
              <a:t>إن المفهوم العام للبحث العلمي يشير إلى محاولة للوصول إلى شيء ما، (ويأتي مرادفاً للحفر، والتنقيب عن شيء..معين). وهنالك خصائص معينة يمكن من خلالها التوصل لتعريف البحث العلمي مثل الدقة في العلم، الموضوعية، النزاهة، الدقة الإحصائية، التحقق من صحة النتائج، إمكانية التنبؤ او تصور ما يمكن ان يحدث اذا ما استخدمنا نتائج البحث في مواقف جديدة، كفاية ضبط العوامل او الظروف والمتغيرات المؤثرة في البحث ونتائجه. </a:t>
            </a:r>
            <a:r>
              <a:rPr lang="en-US" dirty="0"/>
              <a:t>(</a:t>
            </a:r>
            <a:r>
              <a:rPr lang="en-US" dirty="0" err="1"/>
              <a:t>Johnw</a:t>
            </a:r>
            <a:r>
              <a:rPr lang="en-US" dirty="0"/>
              <a:t>. 2002)</a:t>
            </a:r>
          </a:p>
          <a:p>
            <a:pPr algn="just" rtl="1"/>
            <a:r>
              <a:rPr lang="ar-JO" dirty="0"/>
              <a:t>وعليه، فإن </a:t>
            </a:r>
            <a:r>
              <a:rPr lang="ar-IQ" dirty="0"/>
              <a:t>البحث العلمي ببساطة يعني البحث عن الحقائق </a:t>
            </a:r>
            <a:r>
              <a:rPr lang="en-US" dirty="0"/>
              <a:t>Facts</a:t>
            </a:r>
            <a:r>
              <a:rPr lang="ar-JO" dirty="0"/>
              <a:t>، كما أنه استقصاء هادف ومنظم يسعى لإيجاد وتوضيح وتفسير ظاهرة غير واضحة، ويوضح الحقائق المشوهة والمشكوك فيها ويصحح الحقائص المخطوءة </a:t>
            </a:r>
            <a:endParaRPr lang="en-US" dirty="0"/>
          </a:p>
        </p:txBody>
      </p:sp>
    </p:spTree>
    <p:extLst>
      <p:ext uri="{BB962C8B-B14F-4D97-AF65-F5344CB8AC3E}">
        <p14:creationId xmlns:p14="http://schemas.microsoft.com/office/powerpoint/2010/main" val="1909995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034453"/>
            <a:ext cx="9404723" cy="830172"/>
          </a:xfrm>
        </p:spPr>
        <p:txBody>
          <a:bodyPr/>
          <a:lstStyle/>
          <a:p>
            <a:pPr algn="r"/>
            <a:r>
              <a:rPr lang="ar-IQ" sz="3600" dirty="0"/>
              <a:t>وتتألف المصادر الثانوية من: </a:t>
            </a:r>
            <a:r>
              <a:rPr lang="en-US" sz="3600" dirty="0"/>
              <a:t/>
            </a:r>
            <a:br>
              <a:rPr lang="en-US" sz="3600" dirty="0"/>
            </a:b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1325361"/>
              </p:ext>
            </p:extLst>
          </p:nvPr>
        </p:nvGraphicFramePr>
        <p:xfrm>
          <a:off x="409433" y="1719618"/>
          <a:ext cx="10972800" cy="480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984738" y="47270"/>
            <a:ext cx="9404723" cy="79889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IQ" b="1" dirty="0" smtClean="0"/>
              <a:t>مصادر </a:t>
            </a:r>
            <a:r>
              <a:rPr lang="ar-JO" b="1" dirty="0" smtClean="0"/>
              <a:t>جمع البيانات:</a:t>
            </a:r>
            <a:r>
              <a:rPr lang="en-US" dirty="0" smtClean="0"/>
              <a:t/>
            </a:r>
            <a:br>
              <a:rPr lang="en-US" dirty="0" smtClean="0"/>
            </a:br>
            <a:endParaRPr lang="en-US" dirty="0"/>
          </a:p>
        </p:txBody>
      </p:sp>
    </p:spTree>
    <p:extLst>
      <p:ext uri="{BB962C8B-B14F-4D97-AF65-F5344CB8AC3E}">
        <p14:creationId xmlns:p14="http://schemas.microsoft.com/office/powerpoint/2010/main" val="407932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10" y="248001"/>
            <a:ext cx="9404723" cy="802876"/>
          </a:xfrm>
        </p:spPr>
        <p:txBody>
          <a:bodyPr/>
          <a:lstStyle/>
          <a:p>
            <a:pPr algn="r" rtl="1"/>
            <a:r>
              <a:rPr lang="ar-SA" sz="3600" b="1" dirty="0"/>
              <a:t>كيفية كتابة المصادر والمراجع في البحث</a:t>
            </a:r>
            <a:r>
              <a:rPr lang="ar-SA" sz="3600" dirty="0"/>
              <a:t> </a:t>
            </a:r>
            <a:r>
              <a:rPr lang="ar-JO" sz="3600" dirty="0" smtClean="0"/>
              <a:t>:</a:t>
            </a:r>
            <a:endParaRPr lang="en-US" sz="3600" dirty="0"/>
          </a:p>
        </p:txBody>
      </p:sp>
      <p:sp>
        <p:nvSpPr>
          <p:cNvPr id="3" name="Content Placeholder 2"/>
          <p:cNvSpPr>
            <a:spLocks noGrp="1"/>
          </p:cNvSpPr>
          <p:nvPr>
            <p:ph idx="1"/>
          </p:nvPr>
        </p:nvSpPr>
        <p:spPr>
          <a:xfrm>
            <a:off x="6155140" y="1187355"/>
            <a:ext cx="5349921" cy="5197522"/>
          </a:xfrm>
        </p:spPr>
        <p:txBody>
          <a:bodyPr>
            <a:normAutofit lnSpcReduction="10000"/>
          </a:bodyPr>
          <a:lstStyle/>
          <a:p>
            <a:pPr algn="just" rtl="1" fontAlgn="base"/>
            <a:r>
              <a:rPr lang="ar-SA" sz="2800" dirty="0" smtClean="0"/>
              <a:t>:  </a:t>
            </a:r>
            <a:r>
              <a:rPr lang="ar-SA" sz="2800" dirty="0"/>
              <a:t>هنالك صيغ معينة لكتابة المصادر التي يعتمدها الباحث بمختلف أنواعها، فلا توجد طريقة أو صيغة محددة، والمهم أن يراعى في كتابة المصادر أن تكتب بشكل صحيح، وبتفاصيل مهمة تفيد في سهولة العودة إليها ومراجعتها للقاريء. ذلك في أن يكتب أسم المؤلف الواضح كما موجود على الكتاب أو المؤلف، وسنة الإصدار، وعنوان المؤلف، وجهة الإصدار أو دار الطباعة والنشر، وتحديد ما إذا كان المصدر منشور أو غير منشور في مجلة، وتحديد الصفحات التي نشر فيها. </a:t>
            </a:r>
            <a:endParaRPr lang="en-US" sz="2800" dirty="0"/>
          </a:p>
        </p:txBody>
      </p:sp>
      <p:pic>
        <p:nvPicPr>
          <p:cNvPr id="7172" name="Picture 4" descr="طرق جمع البيانات وعرضها - موضو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0876"/>
            <a:ext cx="6000750" cy="580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5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7592"/>
          </a:xfrm>
        </p:spPr>
        <p:txBody>
          <a:bodyPr/>
          <a:lstStyle/>
          <a:p>
            <a:pPr algn="r" rtl="1"/>
            <a:r>
              <a:rPr lang="ar-IQ" b="1" dirty="0"/>
              <a:t>قائمة المصادر والمراجع </a:t>
            </a:r>
            <a:endParaRPr lang="en-US" dirty="0"/>
          </a:p>
        </p:txBody>
      </p:sp>
      <p:sp>
        <p:nvSpPr>
          <p:cNvPr id="3" name="Content Placeholder 2"/>
          <p:cNvSpPr>
            <a:spLocks noGrp="1"/>
          </p:cNvSpPr>
          <p:nvPr>
            <p:ph idx="1"/>
          </p:nvPr>
        </p:nvSpPr>
        <p:spPr>
          <a:xfrm>
            <a:off x="464024" y="1460310"/>
            <a:ext cx="11163869" cy="5397690"/>
          </a:xfrm>
        </p:spPr>
        <p:txBody>
          <a:bodyPr>
            <a:noAutofit/>
          </a:bodyPr>
          <a:lstStyle/>
          <a:p>
            <a:pPr algn="just" rtl="1"/>
            <a:r>
              <a:rPr lang="ar-IQ" sz="2800" b="1" dirty="0"/>
              <a:t>المراجع الأجنبية</a:t>
            </a:r>
            <a:r>
              <a:rPr lang="ar-IQ" b="1" dirty="0"/>
              <a:t>:</a:t>
            </a:r>
            <a:endParaRPr lang="en-US" dirty="0"/>
          </a:p>
          <a:p>
            <a:pPr lvl="0" algn="just" rtl="1"/>
            <a:r>
              <a:rPr lang="ar-JO" dirty="0"/>
              <a:t>بدوي، عبد الرحمن (1063) مناهج البحث العلمي. القاهرة: دار النهضة العربية.</a:t>
            </a:r>
            <a:endParaRPr lang="en-US" dirty="0"/>
          </a:p>
          <a:p>
            <a:pPr lvl="0" algn="just" rtl="1"/>
            <a:r>
              <a:rPr lang="ar-JO" dirty="0"/>
              <a:t>حسن، عبد الباسط محمد (1971). أصول البحث الاجتماعي، ا لقاهرة. مكتبة الانجلو المصرية. </a:t>
            </a:r>
            <a:endParaRPr lang="en-US" dirty="0"/>
          </a:p>
          <a:p>
            <a:pPr lvl="0" algn="just" rtl="1"/>
            <a:r>
              <a:rPr lang="ar-JO" dirty="0"/>
              <a:t>العزاوي، رحيم يونس كرو (2008). مقدمة في منهج البحث العلمي. سلسلة المنهل في العلوم التربوية، عمان: دار دجلة للنشر.</a:t>
            </a:r>
            <a:endParaRPr lang="en-US" dirty="0"/>
          </a:p>
          <a:p>
            <a:pPr lvl="0" algn="just" rtl="1"/>
            <a:r>
              <a:rPr lang="ar-JO" dirty="0"/>
              <a:t>الريماوي، محمد عودة  (2006). علم النفس العام. عمان: دار المسيرة للنشر والتوزيع.</a:t>
            </a:r>
            <a:endParaRPr lang="en-US" dirty="0"/>
          </a:p>
          <a:p>
            <a:pPr lvl="0" algn="just" rtl="1"/>
            <a:r>
              <a:rPr lang="ar-JO" dirty="0"/>
              <a:t>الخليلي، خليل وعقل، نور الدين (1990). التوثيق في البحوث والدراسات التربوية والاجتماعية، اربد: مكتبة الكناني.</a:t>
            </a:r>
            <a:endParaRPr lang="en-US" dirty="0"/>
          </a:p>
          <a:p>
            <a:pPr lvl="0" algn="just" rtl="1"/>
            <a:r>
              <a:rPr lang="ar-JO" dirty="0"/>
              <a:t>الضامن، منذر (2006). أساسيات البحث العلمي. ط1. عمان: دار المسيرة للنشر والتوزيع.</a:t>
            </a:r>
            <a:endParaRPr lang="en-US" dirty="0"/>
          </a:p>
          <a:p>
            <a:pPr lvl="0" algn="just" rtl="1"/>
            <a:r>
              <a:rPr lang="ar-JO" dirty="0"/>
              <a:t>مجذوب، فاروق (2003). طرائق ومنهجية البحث في علم النفس، بيروت: شركة المطبوعات للتوزيع والنشر. </a:t>
            </a:r>
            <a:endParaRPr lang="en-US" dirty="0"/>
          </a:p>
          <a:p>
            <a:pPr lvl="0" algn="just" rtl="1"/>
            <a:r>
              <a:rPr lang="ar-JO" dirty="0"/>
              <a:t>ابراهيم، مروان (2000). أسس البحث العلمي لإعداد الرسائل الجامعية. ط1، عمان: مؤسسة الوراق للنشر.</a:t>
            </a:r>
            <a:endParaRPr lang="en-US" dirty="0"/>
          </a:p>
          <a:p>
            <a:pPr lvl="0" algn="just" rtl="1"/>
            <a:r>
              <a:rPr lang="ar-JO" dirty="0"/>
              <a:t>عبد المؤمن، علي (2008). مناهج البحث في العلوم الاجتماعية: الأساسيات والتقنيات والأساليب. ط1. بنغازي: دار المكتبة الوطنية. </a:t>
            </a:r>
            <a:endParaRPr lang="en-US" dirty="0"/>
          </a:p>
        </p:txBody>
      </p:sp>
    </p:spTree>
    <p:extLst>
      <p:ext uri="{BB962C8B-B14F-4D97-AF65-F5344CB8AC3E}">
        <p14:creationId xmlns:p14="http://schemas.microsoft.com/office/powerpoint/2010/main" val="3702159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5" y="607326"/>
            <a:ext cx="11081982" cy="6250674"/>
          </a:xfrm>
        </p:spPr>
        <p:txBody>
          <a:bodyPr>
            <a:normAutofit lnSpcReduction="10000"/>
          </a:bodyPr>
          <a:lstStyle/>
          <a:p>
            <a:pPr algn="just" rtl="1"/>
            <a:r>
              <a:rPr lang="ar-JO" sz="2800" b="1" dirty="0"/>
              <a:t>قائمة المصادر </a:t>
            </a:r>
            <a:r>
              <a:rPr lang="ar-JO" sz="2800" b="1" dirty="0" smtClean="0"/>
              <a:t>الأجنبية:</a:t>
            </a:r>
          </a:p>
          <a:p>
            <a:pPr lvl="0" algn="just"/>
            <a:r>
              <a:rPr lang="en-US" dirty="0"/>
              <a:t>DŹWIGOŁ, H (2018). Scientific Research Methodology in Management Sciences, </a:t>
            </a:r>
            <a:r>
              <a:rPr lang="en-US" dirty="0" err="1"/>
              <a:t>Zeszyty</a:t>
            </a:r>
            <a:r>
              <a:rPr lang="en-US" dirty="0"/>
              <a:t> </a:t>
            </a:r>
            <a:r>
              <a:rPr lang="en-US" dirty="0" err="1"/>
              <a:t>Naukowe</a:t>
            </a:r>
            <a:r>
              <a:rPr lang="en-US" dirty="0"/>
              <a:t> Polytechnic </a:t>
            </a:r>
            <a:r>
              <a:rPr lang="en-US" dirty="0" err="1"/>
              <a:t>Slaskiej</a:t>
            </a:r>
            <a:r>
              <a:rPr lang="en-US" dirty="0"/>
              <a:t> </a:t>
            </a:r>
          </a:p>
          <a:p>
            <a:pPr lvl="0" algn="just"/>
            <a:r>
              <a:rPr lang="en-US" dirty="0" err="1"/>
              <a:t>Johnw</a:t>
            </a:r>
            <a:r>
              <a:rPr lang="en-US" dirty="0"/>
              <a:t>. C (2002). Educational Research. Columbus, </a:t>
            </a:r>
            <a:r>
              <a:rPr lang="en-US" dirty="0" err="1"/>
              <a:t>Ohaio</a:t>
            </a:r>
            <a:r>
              <a:rPr lang="en-US" dirty="0"/>
              <a:t>: Merrill </a:t>
            </a:r>
            <a:r>
              <a:rPr lang="en-US" dirty="0" err="1"/>
              <a:t>Printice</a:t>
            </a:r>
            <a:r>
              <a:rPr lang="en-US" dirty="0"/>
              <a:t> Hall.</a:t>
            </a:r>
          </a:p>
          <a:p>
            <a:pPr lvl="0" algn="just"/>
            <a:r>
              <a:rPr lang="en-US" dirty="0" err="1"/>
              <a:t>Josephg</a:t>
            </a:r>
            <a:r>
              <a:rPr lang="en-US" dirty="0"/>
              <a:t>, F (1996). Statistics. A tool for Social Research. (4thed) Boston: Wads Worth Publishing Company.</a:t>
            </a:r>
          </a:p>
          <a:p>
            <a:pPr lvl="0" algn="just"/>
            <a:r>
              <a:rPr lang="en-US" dirty="0" err="1"/>
              <a:t>Meneses</a:t>
            </a:r>
            <a:r>
              <a:rPr lang="en-US" dirty="0"/>
              <a:t>, J (2019). The role of scientific research in educational interventions, Third edition, Publishing: </a:t>
            </a:r>
            <a:r>
              <a:rPr lang="en-US" dirty="0" err="1"/>
              <a:t>Oberta</a:t>
            </a:r>
            <a:r>
              <a:rPr lang="en-US" dirty="0"/>
              <a:t> UOC Publishing, SL.</a:t>
            </a:r>
          </a:p>
          <a:p>
            <a:pPr lvl="0" algn="just"/>
            <a:r>
              <a:rPr lang="en-US" dirty="0"/>
              <a:t>Bryman, A. (2012). Social research methods (4th Ed.). Oxford: Oxford University Press</a:t>
            </a:r>
          </a:p>
          <a:p>
            <a:pPr lvl="0" algn="just"/>
            <a:r>
              <a:rPr lang="en-US" dirty="0"/>
              <a:t>Cohen, L., </a:t>
            </a:r>
            <a:r>
              <a:rPr lang="en-US" dirty="0" err="1"/>
              <a:t>Manion</a:t>
            </a:r>
            <a:r>
              <a:rPr lang="en-US" dirty="0"/>
              <a:t>, L., and Morrison, K. (2011). Research methods in education (7th Ed.). Abingdon: Routledge.</a:t>
            </a:r>
          </a:p>
          <a:p>
            <a:pPr lvl="0" algn="just"/>
            <a:r>
              <a:rPr lang="en-US" dirty="0" err="1"/>
              <a:t>Denscombe</a:t>
            </a:r>
            <a:r>
              <a:rPr lang="en-US" dirty="0"/>
              <a:t>, M. (2017). The good research guide for small-scale social research projects (5th Ed.). London: Open University Press. </a:t>
            </a:r>
            <a:r>
              <a:rPr lang="en-US" dirty="0" err="1"/>
              <a:t>Eryaman</a:t>
            </a:r>
            <a:r>
              <a:rPr lang="en-US" dirty="0"/>
              <a:t>, M. Y. and Schneider, B. (2017). Evidence and public good in educational policy, research and practice. Cham: Springer.</a:t>
            </a:r>
          </a:p>
          <a:p>
            <a:pPr lvl="0" algn="just"/>
            <a:r>
              <a:rPr lang="en-US" dirty="0"/>
              <a:t>Kane, J (2017). The Importance of Scientific Research, Updated September 15, 2017, available at: https://ourpastimes.com/the-importance-of-scientific-research-12293333.html</a:t>
            </a:r>
          </a:p>
          <a:p>
            <a:pPr marL="0" indent="0" algn="just">
              <a:buNone/>
            </a:pPr>
            <a:endParaRPr lang="en-US" dirty="0"/>
          </a:p>
        </p:txBody>
      </p:sp>
    </p:spTree>
    <p:extLst>
      <p:ext uri="{BB962C8B-B14F-4D97-AF65-F5344CB8AC3E}">
        <p14:creationId xmlns:p14="http://schemas.microsoft.com/office/powerpoint/2010/main" val="269485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641" y="297973"/>
            <a:ext cx="9404723" cy="813375"/>
          </a:xfrm>
        </p:spPr>
        <p:txBody>
          <a:bodyPr/>
          <a:lstStyle/>
          <a:p>
            <a:pPr algn="r"/>
            <a:r>
              <a:rPr lang="ar-JO" sz="3200" b="1" dirty="0" smtClean="0"/>
              <a:t>ما هو منهج </a:t>
            </a:r>
            <a:r>
              <a:rPr lang="ar-IQ" sz="3200" b="1" dirty="0" smtClean="0"/>
              <a:t>البحث </a:t>
            </a:r>
            <a:r>
              <a:rPr lang="ar-IQ" sz="3200" b="1" dirty="0"/>
              <a:t>العلمي</a:t>
            </a:r>
            <a:endParaRPr lang="en-US" sz="3200" dirty="0"/>
          </a:p>
        </p:txBody>
      </p:sp>
      <p:sp>
        <p:nvSpPr>
          <p:cNvPr id="3" name="Content Placeholder 2"/>
          <p:cNvSpPr>
            <a:spLocks noGrp="1"/>
          </p:cNvSpPr>
          <p:nvPr>
            <p:ph idx="1"/>
          </p:nvPr>
        </p:nvSpPr>
        <p:spPr>
          <a:xfrm>
            <a:off x="5581934" y="1405596"/>
            <a:ext cx="6241430" cy="5276558"/>
          </a:xfrm>
        </p:spPr>
        <p:txBody>
          <a:bodyPr>
            <a:normAutofit/>
          </a:bodyPr>
          <a:lstStyle/>
          <a:p>
            <a:pPr algn="just" rtl="1"/>
            <a:r>
              <a:rPr lang="ar-JO" sz="2400" dirty="0" smtClean="0"/>
              <a:t>كما يمكن </a:t>
            </a:r>
            <a:r>
              <a:rPr lang="ar-JO" sz="2400" dirty="0"/>
              <a:t>تعريف البحث العلمي بأنه: (العزاوي، 2008)</a:t>
            </a:r>
            <a:endParaRPr lang="en-US" sz="2400" dirty="0"/>
          </a:p>
          <a:p>
            <a:pPr algn="just" rtl="1"/>
            <a:r>
              <a:rPr lang="ar-IQ" sz="2400" dirty="0"/>
              <a:t>-استقصاء دقيق يهدف إلى اكتشاف حقائق وقواعد عامة يمكن التحقق منها مستقبلاً.</a:t>
            </a:r>
            <a:endParaRPr lang="en-US" sz="2400" dirty="0"/>
          </a:p>
          <a:p>
            <a:pPr algn="just" rtl="1"/>
            <a:r>
              <a:rPr lang="ar-IQ" sz="2400" dirty="0"/>
              <a:t>-استقصاء منظم يهدف إلى معارف يمكن توصيلها، والتحقق من صحتها عن طريق الاختبار العلمي. </a:t>
            </a:r>
            <a:endParaRPr lang="en-US" sz="2400" dirty="0"/>
          </a:p>
          <a:p>
            <a:pPr algn="just" rtl="1"/>
            <a:r>
              <a:rPr lang="ar-IQ" sz="2400" dirty="0"/>
              <a:t>-وسيلة للدراسة يمكن بواسطتها الوصول الى حل لمشكلة محددة، عن طريق التقصي الشامل والدقيق لجميع الشواهد والأدلة التي يمكن التحقق منها، والتي تتصل بالمشكلة. فالبحث العلمي عملية تطويع الأشياء والمفاهيم والرموز بغرض التعميم.</a:t>
            </a:r>
            <a:endParaRPr lang="en-US" sz="2400" dirty="0"/>
          </a:p>
          <a:p>
            <a:pPr algn="just"/>
            <a:endParaRPr lang="en-US" sz="2400" dirty="0"/>
          </a:p>
        </p:txBody>
      </p:sp>
      <p:pic>
        <p:nvPicPr>
          <p:cNvPr id="4098" name="Picture 2" descr="مقدمة عن مناهج البحث العلمي , ما مناهج البحث العلمي - الحبيب للحبي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696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6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157297"/>
            <a:ext cx="9404723" cy="869645"/>
          </a:xfrm>
        </p:spPr>
        <p:txBody>
          <a:bodyPr/>
          <a:lstStyle/>
          <a:p>
            <a:pPr algn="r"/>
            <a:r>
              <a:rPr lang="ar-JO" sz="4400" b="1" dirty="0"/>
              <a:t>أهمية البحث العلمي:</a:t>
            </a:r>
            <a:endParaRPr lang="en-US" sz="4400" dirty="0"/>
          </a:p>
        </p:txBody>
      </p:sp>
      <p:sp>
        <p:nvSpPr>
          <p:cNvPr id="3" name="Content Placeholder 2"/>
          <p:cNvSpPr>
            <a:spLocks noGrp="1"/>
          </p:cNvSpPr>
          <p:nvPr>
            <p:ph idx="1"/>
          </p:nvPr>
        </p:nvSpPr>
        <p:spPr>
          <a:xfrm>
            <a:off x="5418161" y="1026942"/>
            <a:ext cx="6773838" cy="5831057"/>
          </a:xfrm>
        </p:spPr>
        <p:txBody>
          <a:bodyPr>
            <a:normAutofit/>
          </a:bodyPr>
          <a:lstStyle/>
          <a:p>
            <a:pPr algn="just" rtl="1"/>
            <a:r>
              <a:rPr lang="ar-JO" sz="2400" dirty="0"/>
              <a:t>تكمن أهمية البحث العلمي بكونه طريقة موضوعية لإثبات فرضية أو مطالبة أو ملاحظة. على عكس الاعتماد على العمليات العقلية أو التفكير الجماعي ، لا تقتصر طرق البحث على حدود التفكير النقدي أو المناقشة المتحيزة أو الآراء الشخصية. إجراء البحوث هو قيمة لتطوير وتعزيز الجسم من المعرفة والمعلومات التي تدفع الابتكار ، ويسمح لنا أن نعيش حياة أكثر صحة وأطول. البحث العلمي مهم أيضا لتبديد الادعاءات الكاذبة للبحث غير الدقيق أو الضعيف.</a:t>
            </a:r>
            <a:endParaRPr lang="en-US" sz="2400" dirty="0"/>
          </a:p>
          <a:p>
            <a:pPr algn="just" rtl="1"/>
            <a:r>
              <a:rPr lang="ar-JO" sz="2400" dirty="0"/>
              <a:t>كما أنه يجمع بين الملاحظات والمعرفة والبيانات لحل المشكلات وابتكار الحلول وتطوير منتجات جديدة. يسمح هذا العلم التطبيقي للأفراد والصناعات والبلدان باختبار المعلومات عن طريق تحويل النظريات المجردة إلى تعلم عملي. من المهم أن يتم البحث العلمي على المستوى المحلي لأن البحث من منطقة ما قد لا يكون قابلا للتطبيق على سياق واحتياجات منطقة أو مجموعة أخرى من الناس. </a:t>
            </a:r>
            <a:r>
              <a:rPr lang="en-US" sz="2400" dirty="0"/>
              <a:t>(Kane, 2017)</a:t>
            </a:r>
          </a:p>
          <a:p>
            <a:pPr algn="just" rtl="1"/>
            <a:endParaRPr lang="en-US" sz="2400" dirty="0"/>
          </a:p>
        </p:txBody>
      </p:sp>
      <p:pic>
        <p:nvPicPr>
          <p:cNvPr id="2050" name="Picture 2" descr="منهج البحث العلمى » المكتبة الرياضية الشام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297"/>
            <a:ext cx="52816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97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677" y="171364"/>
            <a:ext cx="9404723" cy="869645"/>
          </a:xfrm>
        </p:spPr>
        <p:txBody>
          <a:bodyPr/>
          <a:lstStyle/>
          <a:p>
            <a:pPr algn="r"/>
            <a:r>
              <a:rPr lang="ar-IQ" b="1" dirty="0"/>
              <a:t>الهدف من دراسة مناهج البحث العلمي</a:t>
            </a:r>
            <a:endParaRPr lang="en-US" dirty="0"/>
          </a:p>
        </p:txBody>
      </p:sp>
      <p:sp>
        <p:nvSpPr>
          <p:cNvPr id="3" name="Content Placeholder 2"/>
          <p:cNvSpPr>
            <a:spLocks noGrp="1"/>
          </p:cNvSpPr>
          <p:nvPr>
            <p:ph idx="1"/>
          </p:nvPr>
        </p:nvSpPr>
        <p:spPr>
          <a:xfrm>
            <a:off x="-211015" y="1041010"/>
            <a:ext cx="12403015" cy="5816990"/>
          </a:xfrm>
        </p:spPr>
        <p:txBody>
          <a:bodyPr>
            <a:noAutofit/>
          </a:bodyPr>
          <a:lstStyle/>
          <a:p>
            <a:pPr algn="just" rtl="1"/>
            <a:r>
              <a:rPr lang="ar-IQ" sz="2400" dirty="0"/>
              <a:t>ازداد الاهتمام في العصر الحالي في البحث العلمي، إذ ظهر ذلك واضحاً في الدول ذات التقدم والتطور العلمي، وكذلك الدول النامية، إذ أصبحت تلك الدول تدرك تلك الأهمية. وتكمن أهمية البحث العلمي  في أنه يتيح دراسة المشكلات بمختلف أشكالها، الاجتماعية، والاقتصادية، والتربوية...وغيرها، وتسهم في التخطيط للتنمية في شتى مجالاتها. ومن مظاهر هذا الاهتمام الزيادة المطردة فيما يخصص للبحث العلمي من أموال في الميزانيات القومية، وميزانيات المؤسسات العلمية والانتاجية، ومنه كذلك إنشاء وزارات ومعاهد ومراكز ومجالس قومية ودولية متخصصة للبحث العلمي، تشجع العلماء والباحثين، وتوفر أدوات وأجهزة أو تقنيات البحث الحديثة، كما توفر الكوادر العلمية والفنية المتخصصة في البحث كل في ميدانه ومجاله، ويتم إعداد هؤلاء المتخصصين من خريجي الدراسات العليا. </a:t>
            </a:r>
            <a:endParaRPr lang="en-US" sz="2400" dirty="0"/>
          </a:p>
          <a:p>
            <a:pPr algn="just" rtl="1"/>
            <a:r>
              <a:rPr lang="ar-IQ" sz="2400" dirty="0" smtClean="0"/>
              <a:t>كما </a:t>
            </a:r>
            <a:r>
              <a:rPr lang="ar-IQ" sz="2400" dirty="0"/>
              <a:t>أن من أهداف دراسة مناهج البحث العلمي هو تدريسها للطلبة كل في مجال اختصاصهم، إذ تهدف أو تفيد دراسة مناهج البحث العلمي في مساعدة الدارس على تعرف تلك المناهج، وأنواع البحوث، والإلمام بالمفاهيم المتعلقة بها، والإلمام بالطرق التي تحققها، والأساليب التي يقوم عليها البحث العلمين، كما يمكن من خلال دراسة مناهج البحث العلمي أن ينمي الباحث معارفه، ومهاراته، وقدراته في البحث </a:t>
            </a:r>
            <a:r>
              <a:rPr lang="ar-IQ" sz="2400" dirty="0" smtClean="0"/>
              <a:t>العلمي</a:t>
            </a:r>
            <a:endParaRPr lang="ar-JO" sz="2400" dirty="0" smtClean="0"/>
          </a:p>
          <a:p>
            <a:pPr algn="just" rtl="1"/>
            <a:r>
              <a:rPr lang="ar-IQ" sz="2400" dirty="0"/>
              <a:t>كما أن لها دور في تحديد المشكلات، وكيفية تصميم الخطط البحثية، وحسن تنفيذها، أيضاً تمكنه من القراءة التحليلية الناقدة للبحوث وملخصاتها، وتحديد الأساليب الاحصائية لتحليل بيانات البحوث، وتقييمه لنتائجها والحكم عليها. لذلك فدراسة مناهج البحث العلمي لا غنى عنها للباحثين، والمشتغلين فيها، هي ضرورية للمعلم، والمهندس، والطبيب، والإداري،...وغيرهم لكي تساعد في تحقيق فهم أفضل للظواهر والأحداث والمتغيرات..</a:t>
            </a:r>
            <a:endParaRPr lang="en-US" sz="2400" dirty="0"/>
          </a:p>
        </p:txBody>
      </p:sp>
    </p:spTree>
    <p:extLst>
      <p:ext uri="{BB962C8B-B14F-4D97-AF65-F5344CB8AC3E}">
        <p14:creationId xmlns:p14="http://schemas.microsoft.com/office/powerpoint/2010/main" val="57599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101025"/>
            <a:ext cx="9404723" cy="728968"/>
          </a:xfrm>
        </p:spPr>
        <p:txBody>
          <a:bodyPr/>
          <a:lstStyle/>
          <a:p>
            <a:pPr algn="r"/>
            <a:r>
              <a:rPr lang="ar-IQ" b="1" dirty="0"/>
              <a:t>تصنيف البحوث العلمية</a:t>
            </a:r>
            <a:r>
              <a:rPr lang="ar-IQ" b="1" dirty="0" smtClean="0"/>
              <a:t>:</a:t>
            </a:r>
            <a:endParaRPr lang="en-US" dirty="0"/>
          </a:p>
        </p:txBody>
      </p:sp>
      <p:sp>
        <p:nvSpPr>
          <p:cNvPr id="3" name="Content Placeholder 2"/>
          <p:cNvSpPr>
            <a:spLocks noGrp="1"/>
          </p:cNvSpPr>
          <p:nvPr>
            <p:ph idx="1"/>
          </p:nvPr>
        </p:nvSpPr>
        <p:spPr>
          <a:xfrm>
            <a:off x="4203510" y="829994"/>
            <a:ext cx="7988490" cy="5866228"/>
          </a:xfrm>
        </p:spPr>
        <p:txBody>
          <a:bodyPr>
            <a:normAutofit fontScale="92500" lnSpcReduction="10000"/>
          </a:bodyPr>
          <a:lstStyle/>
          <a:p>
            <a:pPr algn="just" rtl="1"/>
            <a:r>
              <a:rPr lang="ar-SA" sz="3200" b="1" dirty="0"/>
              <a:t>التصنيف بحسب الغرض والهدف منها:</a:t>
            </a:r>
            <a:endParaRPr lang="en-US" sz="3200" dirty="0"/>
          </a:p>
          <a:p>
            <a:pPr marL="0" indent="0" algn="just" rtl="1">
              <a:buNone/>
            </a:pPr>
            <a:r>
              <a:rPr lang="ar-SA" sz="2400" dirty="0"/>
              <a:t>أ-بحوث أساسية أو نظرية. ويكون هدفها إما لتأكيد نظريات موجودة فعلاً، أو من أجل وضع نظريات جديدة، كما تساهم في نمو المعرفة العلمية بصرف النظر عن تطبيقاتها العملية.</a:t>
            </a:r>
            <a:endParaRPr lang="en-US" sz="2400" dirty="0"/>
          </a:p>
          <a:p>
            <a:pPr marL="0" indent="0" algn="just" rtl="1">
              <a:buNone/>
            </a:pPr>
            <a:r>
              <a:rPr lang="ar-SA" sz="2400" dirty="0"/>
              <a:t>ب-بحوث تطبيقية. تهدف لتطبيق نظريات معينة، وتقويم مدى نجاحها في حل المشكلات التربوية.</a:t>
            </a:r>
            <a:endParaRPr lang="en-US" sz="2400" dirty="0"/>
          </a:p>
          <a:p>
            <a:pPr algn="just" rtl="1"/>
            <a:r>
              <a:rPr lang="ar-SA" sz="3200" b="1" dirty="0" smtClean="0"/>
              <a:t>التصنيف </a:t>
            </a:r>
            <a:r>
              <a:rPr lang="ar-SA" sz="3200" b="1" dirty="0"/>
              <a:t>بحسب المنهج: </a:t>
            </a:r>
            <a:endParaRPr lang="en-US" sz="3200" dirty="0"/>
          </a:p>
          <a:p>
            <a:pPr marL="0" indent="0" algn="just" rtl="1">
              <a:buNone/>
            </a:pPr>
            <a:r>
              <a:rPr lang="ar-SA" sz="2400" b="1" dirty="0"/>
              <a:t>أ- البحوث التاريخية</a:t>
            </a:r>
            <a:r>
              <a:rPr lang="ar-SA" sz="2400" dirty="0"/>
              <a:t>: ويقصد به "إعادة للماضي بواسطة جمع الأدلة وتقويمها، ومن ثم تمحيصها وأخيراً تأليفها ليتم عرض الحقائق أولاً عرضاً صحيحاً في مدلولاتها وفي تأليفها، وحتى يتم التوصل حينئذٍ إلى استنتاج مجموعة من النتائج ذات البراهين العلمية الواضحة</a:t>
            </a:r>
            <a:r>
              <a:rPr lang="ar-SA" sz="2400" dirty="0" smtClean="0"/>
              <a:t>". </a:t>
            </a:r>
            <a:endParaRPr lang="en-US" sz="2400" dirty="0"/>
          </a:p>
          <a:p>
            <a:pPr marL="0" indent="0" algn="just" rtl="1">
              <a:buNone/>
            </a:pPr>
            <a:r>
              <a:rPr lang="ar-SA" sz="2400" b="1" dirty="0"/>
              <a:t>ب-البحوث الاستطلاعية أو الكشفية: </a:t>
            </a:r>
            <a:r>
              <a:rPr lang="ar-SA" sz="2400" dirty="0" smtClean="0"/>
              <a:t>وهي</a:t>
            </a:r>
            <a:r>
              <a:rPr lang="ar-JO" sz="2400" dirty="0" smtClean="0"/>
              <a:t> د</a:t>
            </a:r>
            <a:r>
              <a:rPr lang="ar-SA" sz="2400" dirty="0" smtClean="0"/>
              <a:t>راسات </a:t>
            </a:r>
            <a:r>
              <a:rPr lang="ar-SA" sz="2400" dirty="0"/>
              <a:t>يقوم بها الباحث من أجل الكشف عن المشكلة، أو التحقق من وجودها، أو الظاهرة المراد دراستها. وتسبق البحث الأكثر تعمقاً وتوسعاً. وهذا النوع من الدراسات يقوم به الباحث عندما يكون ميدان البحث جديداً لم يسبق أن تم الخوض فيه أو أن المعلومات عنه قليلة. وتساعد الباحث على استيضاح مشكلة غامضة غير محددة في ذهنه،</a:t>
            </a:r>
            <a:endParaRPr lang="en-US" sz="2400" dirty="0"/>
          </a:p>
        </p:txBody>
      </p:sp>
      <p:pic>
        <p:nvPicPr>
          <p:cNvPr id="3074" name="Picture 2" descr="أنواع مناهج البحث العلم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035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6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 y="829993"/>
            <a:ext cx="11859065" cy="6028007"/>
          </a:xfrm>
        </p:spPr>
        <p:txBody>
          <a:bodyPr>
            <a:normAutofit/>
          </a:bodyPr>
          <a:lstStyle/>
          <a:p>
            <a:pPr marL="0" indent="0" algn="just" rtl="1">
              <a:buNone/>
            </a:pPr>
            <a:r>
              <a:rPr lang="ar-SA" sz="2400" b="1" dirty="0"/>
              <a:t>ج- البحوث الوصفية والتحليلية:</a:t>
            </a:r>
            <a:r>
              <a:rPr lang="ar-SA" sz="2400" dirty="0"/>
              <a:t>  وتستهدف وصف ظاهرة ما بشكل وصفي كمي أو كيفي. وتتناول مشكلات محددة، والوصف والتقويم والتحليل، كما تستخدم في دراسات المتابعة لوصف حالة افراد بعد تدريب معين أو إجراء تجربة أو برنامج عليهم. يقوم الباحث بتحديد سمات وصفات وخصائص ظاهرة معينة تحديداً كمياً وكيفيا، وذلك في حالة أن تكون هناك بعض الدراسات التي أجريت في هذا المجال. </a:t>
            </a:r>
            <a:endParaRPr lang="ar-JO" sz="2400" dirty="0" smtClean="0"/>
          </a:p>
          <a:p>
            <a:pPr marL="0" indent="0" algn="just" rtl="1">
              <a:buNone/>
            </a:pPr>
            <a:r>
              <a:rPr lang="ar-SA" sz="2400" b="1" dirty="0" smtClean="0"/>
              <a:t>د- </a:t>
            </a:r>
            <a:r>
              <a:rPr lang="ar-SA" sz="2400" b="1" dirty="0"/>
              <a:t>البحوث التجريبية:</a:t>
            </a:r>
            <a:r>
              <a:rPr lang="ar-SA" sz="2400" dirty="0"/>
              <a:t>   تهدف هذه البحوث لمعرفة أثر المتغير المستقل الواحد على الأقل على متغيرات تابعة وتكون واحدة أو أكثر. واختبار صحة الفروض المطروحة. وتتطلب الملاحظة تحت ظروف معينة </a:t>
            </a:r>
            <a:r>
              <a:rPr lang="ar-SA" sz="2400" dirty="0"/>
              <a:t>يمكن للباحث ضبطها والتحكم بها، وتتبع التجربة خطوات محددة في البحث تبدأ بالملاحظة وايجاد وتعرف مشكلة الدراسة، وتنتهي  بالنتائج، كما تشمل عدة عناصر ومتغيرات كالمجموعات الضابطة والتجريبية والمتغيرات المستقلة والتابعة</a:t>
            </a:r>
            <a:r>
              <a:rPr lang="ar-SA" sz="2400" dirty="0"/>
              <a:t>.</a:t>
            </a:r>
            <a:endParaRPr lang="ar-JO" sz="2400" dirty="0"/>
          </a:p>
          <a:p>
            <a:pPr marL="0" indent="0" algn="just" rtl="1">
              <a:buNone/>
            </a:pPr>
            <a:r>
              <a:rPr lang="ar-SA" sz="2400" b="1" dirty="0"/>
              <a:t>ه-منهج التأمل الباطني</a:t>
            </a:r>
            <a:r>
              <a:rPr lang="ar-SA" sz="2400" dirty="0"/>
              <a:t>:  ويسمى كذلك بمنهج الاستبطان. ويعني التأمل الذاتي في محتويات الشعور سواء اكانت خبرات حسية أو انفعالية مع ملاحظة منظمة صريحة تستهدف وصف هذه الحالات وتحليلها أو تأويلها احيانا. وتكمن أهمية هذا المنهج في انه الوسيلة الوحيدة لدراسة بعض الظواهر والأحوال النفسية كالاحلام، والحالات الانفعالية للفرد. ويمكن الافادة منه في بعض الدراسات التجريبية عندما نسأله عما يشعر أو يسمع. </a:t>
            </a:r>
            <a:endParaRPr lang="en-US" sz="2400" dirty="0"/>
          </a:p>
          <a:p>
            <a:pPr marL="0" indent="0" algn="just" rtl="1">
              <a:buNone/>
            </a:pPr>
            <a:r>
              <a:rPr lang="ar-SA" sz="2400" b="1" dirty="0"/>
              <a:t>و-البحوث الارتباطية</a:t>
            </a:r>
            <a:r>
              <a:rPr lang="ar-SA" sz="2400" dirty="0"/>
              <a:t>: وتستهدف معرفة علاقة أو ارتباط بين متغيرين أو أكثر، ودرجة هذه العلاقة. ويعبر عن درجة العلاقة بين المتغيرات بمعامل الارتباط. مثل دراسة عن علاقة الذكاء بالتحصيل الدراسي.</a:t>
            </a:r>
            <a:endParaRPr lang="en-US" sz="2400" dirty="0"/>
          </a:p>
          <a:p>
            <a:pPr marL="0" indent="0" algn="just" rtl="1">
              <a:buNone/>
            </a:pPr>
            <a:endParaRPr lang="en-US" sz="2400" dirty="0"/>
          </a:p>
          <a:p>
            <a:pPr marL="0" indent="0" algn="just">
              <a:buNone/>
            </a:pPr>
            <a:endParaRPr lang="en-US" sz="2400" dirty="0"/>
          </a:p>
        </p:txBody>
      </p:sp>
      <p:sp>
        <p:nvSpPr>
          <p:cNvPr id="5" name="Title 1"/>
          <p:cNvSpPr>
            <a:spLocks noGrp="1"/>
          </p:cNvSpPr>
          <p:nvPr>
            <p:ph type="title"/>
          </p:nvPr>
        </p:nvSpPr>
        <p:spPr>
          <a:xfrm>
            <a:off x="1103312" y="101025"/>
            <a:ext cx="9404723" cy="728968"/>
          </a:xfrm>
        </p:spPr>
        <p:txBody>
          <a:bodyPr/>
          <a:lstStyle/>
          <a:p>
            <a:pPr algn="r"/>
            <a:r>
              <a:rPr lang="ar-IQ" b="1" dirty="0"/>
              <a:t>تصنيف البحوث العلمية</a:t>
            </a:r>
            <a:r>
              <a:rPr lang="ar-IQ" b="1" dirty="0" smtClean="0"/>
              <a:t>:</a:t>
            </a:r>
            <a:endParaRPr lang="en-US" dirty="0"/>
          </a:p>
        </p:txBody>
      </p:sp>
    </p:spTree>
    <p:extLst>
      <p:ext uri="{BB962C8B-B14F-4D97-AF65-F5344CB8AC3E}">
        <p14:creationId xmlns:p14="http://schemas.microsoft.com/office/powerpoint/2010/main" val="131082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35508398"/>
              </p:ext>
            </p:extLst>
          </p:nvPr>
        </p:nvGraphicFramePr>
        <p:xfrm>
          <a:off x="957263" y="1265238"/>
          <a:ext cx="11234737" cy="5592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48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1342</TotalTime>
  <Words>4604</Words>
  <Application>Microsoft Office PowerPoint</Application>
  <PresentationFormat>Widescreen</PresentationFormat>
  <Paragraphs>195</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Times New Roman</vt:lpstr>
      <vt:lpstr>Wingdings 3</vt:lpstr>
      <vt:lpstr>Ion</vt:lpstr>
      <vt:lpstr>PowerPoint Presentation</vt:lpstr>
      <vt:lpstr>مقدمة</vt:lpstr>
      <vt:lpstr>المنهج العلمي </vt:lpstr>
      <vt:lpstr>ما هو منهج البحث العلمي</vt:lpstr>
      <vt:lpstr>أهمية البحث العلمي:</vt:lpstr>
      <vt:lpstr>الهدف من دراسة مناهج البحث العلمي</vt:lpstr>
      <vt:lpstr>تصنيف البحوث العلمية:</vt:lpstr>
      <vt:lpstr>تصنيف البحوث العلمية:</vt:lpstr>
      <vt:lpstr>PowerPoint Presentation</vt:lpstr>
      <vt:lpstr>شروط البحث العلمي: </vt:lpstr>
      <vt:lpstr>خطوات البحث العلمي</vt:lpstr>
      <vt:lpstr>مصادر الحصول على مشكلة للبحث:</vt:lpstr>
      <vt:lpstr>شروط اختيار المشكلة وتحديدها </vt:lpstr>
      <vt:lpstr>شروط اختيار المشكلة وتحديدها </vt:lpstr>
      <vt:lpstr>خطة البحث المقترحة وخطوات البحث </vt:lpstr>
      <vt:lpstr>خطة البحث المقترحة وخطوات البحث </vt:lpstr>
      <vt:lpstr>خطة البحث المقترحة وخطوات البحث </vt:lpstr>
      <vt:lpstr>خطوات وأدوات تجميع البيانات: </vt:lpstr>
      <vt:lpstr>أدوات ووسائل جمع البيانات </vt:lpstr>
      <vt:lpstr>المقاييس والاختبارات</vt:lpstr>
      <vt:lpstr>PowerPoint Presentation</vt:lpstr>
      <vt:lpstr>PowerPoint Presentation</vt:lpstr>
      <vt:lpstr>عينات البحث The Samples: </vt:lpstr>
      <vt:lpstr>عينات البحث The Samples: </vt:lpstr>
      <vt:lpstr>عينات البحث The Samples: </vt:lpstr>
      <vt:lpstr>الطريقة الإحصائية وتصنيف البيانات (الإستجابات) وتجهيزها</vt:lpstr>
      <vt:lpstr>الطريقة الإحصائية وتصنيف البيانات (الإستجابات) وتجهيزها</vt:lpstr>
      <vt:lpstr>الطريقة الإحصائية وتصنيف البيانات (الإستجابات) وتجهيزها</vt:lpstr>
      <vt:lpstr>مصادر جمع البيانات: </vt:lpstr>
      <vt:lpstr>وتتألف المصادر الثانوية من:  </vt:lpstr>
      <vt:lpstr>كيفية كتابة المصادر والمراجع في البحث :</vt:lpstr>
      <vt:lpstr>قائمة المصادر والمراجع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في  (مناهج البحث العلمي) </dc:title>
  <dc:creator>Al Noor 3</dc:creator>
  <cp:lastModifiedBy>Al Noor 3</cp:lastModifiedBy>
  <cp:revision>29</cp:revision>
  <dcterms:created xsi:type="dcterms:W3CDTF">2021-12-30T11:51:43Z</dcterms:created>
  <dcterms:modified xsi:type="dcterms:W3CDTF">2021-12-31T10:13:46Z</dcterms:modified>
</cp:coreProperties>
</file>